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66" r:id="rId4"/>
    <p:sldId id="267" r:id="rId5"/>
    <p:sldId id="268" r:id="rId6"/>
    <p:sldId id="270" r:id="rId7"/>
    <p:sldId id="271" r:id="rId8"/>
    <p:sldId id="272" r:id="rId9"/>
    <p:sldId id="283" r:id="rId10"/>
    <p:sldId id="269" r:id="rId11"/>
    <p:sldId id="284" r:id="rId12"/>
    <p:sldId id="285" r:id="rId13"/>
    <p:sldId id="286" r:id="rId14"/>
    <p:sldId id="287" r:id="rId15"/>
    <p:sldId id="292" r:id="rId16"/>
    <p:sldId id="288" r:id="rId17"/>
    <p:sldId id="293" r:id="rId18"/>
    <p:sldId id="382" r:id="rId19"/>
    <p:sldId id="290" r:id="rId20"/>
    <p:sldId id="294" r:id="rId21"/>
    <p:sldId id="295" r:id="rId22"/>
    <p:sldId id="291" r:id="rId23"/>
    <p:sldId id="297" r:id="rId24"/>
    <p:sldId id="298" r:id="rId25"/>
    <p:sldId id="296" r:id="rId26"/>
    <p:sldId id="299" r:id="rId27"/>
    <p:sldId id="300" r:id="rId28"/>
    <p:sldId id="301" r:id="rId29"/>
    <p:sldId id="327" r:id="rId30"/>
    <p:sldId id="302" r:id="rId31"/>
    <p:sldId id="326" r:id="rId32"/>
    <p:sldId id="303" r:id="rId33"/>
    <p:sldId id="357" r:id="rId34"/>
    <p:sldId id="328" r:id="rId35"/>
    <p:sldId id="356" r:id="rId36"/>
    <p:sldId id="329" r:id="rId37"/>
    <p:sldId id="330" r:id="rId38"/>
    <p:sldId id="331" r:id="rId39"/>
    <p:sldId id="339" r:id="rId40"/>
    <p:sldId id="353" r:id="rId41"/>
    <p:sldId id="359" r:id="rId42"/>
    <p:sldId id="360" r:id="rId43"/>
    <p:sldId id="361" r:id="rId44"/>
    <p:sldId id="365" r:id="rId45"/>
    <p:sldId id="364" r:id="rId46"/>
    <p:sldId id="363" r:id="rId47"/>
    <p:sldId id="366" r:id="rId48"/>
    <p:sldId id="362" r:id="rId49"/>
    <p:sldId id="367" r:id="rId50"/>
    <p:sldId id="332" r:id="rId51"/>
    <p:sldId id="333" r:id="rId52"/>
    <p:sldId id="368" r:id="rId53"/>
    <p:sldId id="369" r:id="rId54"/>
    <p:sldId id="370" r:id="rId55"/>
    <p:sldId id="340" r:id="rId56"/>
    <p:sldId id="371" r:id="rId57"/>
    <p:sldId id="372" r:id="rId58"/>
    <p:sldId id="341" r:id="rId59"/>
    <p:sldId id="373" r:id="rId60"/>
    <p:sldId id="343" r:id="rId61"/>
    <p:sldId id="344" r:id="rId62"/>
    <p:sldId id="374" r:id="rId63"/>
    <p:sldId id="376" r:id="rId64"/>
    <p:sldId id="375" r:id="rId65"/>
    <p:sldId id="379" r:id="rId66"/>
    <p:sldId id="380" r:id="rId67"/>
    <p:sldId id="350" r:id="rId68"/>
    <p:sldId id="377" r:id="rId69"/>
    <p:sldId id="378" r:id="rId70"/>
    <p:sldId id="354" r:id="rId71"/>
    <p:sldId id="381" r:id="rId72"/>
    <p:sldId id="358" r:id="rId73"/>
  </p:sldIdLst>
  <p:sldSz cx="18288000" cy="10287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Montserrat" panose="00000500000000000000" pitchFamily="2" charset="0"/>
      <p:regular r:id="rId83"/>
      <p:bold r:id="rId84"/>
      <p:italic r:id="rId85"/>
      <p:boldItalic r:id="rId86"/>
    </p:embeddedFont>
    <p:embeddedFont>
      <p:font typeface="Montserrat Bold" panose="00000800000000000000" charset="0"/>
      <p:regular r:id="rId87"/>
      <p:bold r:id="rId88"/>
      <p:italic r:id="rId89"/>
      <p:boldItalic r:id="rId90"/>
    </p:embeddedFont>
    <p:embeddedFont>
      <p:font typeface="Montserrat Classic" panose="020B0604020202020204" charset="0"/>
      <p:regular r:id="rId91"/>
      <p:bold r:id="rId92"/>
      <p:italic r:id="rId93"/>
      <p:boldItalic r:id="rId94"/>
    </p:embeddedFont>
    <p:embeddedFont>
      <p:font typeface="Montserrat Extra-Bold" panose="020B0604020202020204" charset="0"/>
      <p:regular r:id="rId95"/>
      <p:bold r:id="rId96"/>
    </p:embeddedFont>
    <p:embeddedFont>
      <p:font typeface="Montserrat Extra-Bold Bold" panose="020B0604020202020204" charset="0"/>
      <p:regular r:id="rId97"/>
      <p:bold r:id="rId98"/>
    </p:embeddedFont>
    <p:embeddedFont>
      <p:font typeface="Montserrat Italics" panose="020B0604020202020204" charset="0"/>
      <p:regular r:id="rId99"/>
      <p:bold r:id="rId100"/>
      <p:italic r:id="rId101"/>
      <p:boldItalic r:id="rId102"/>
    </p:embeddedFont>
    <p:embeddedFont>
      <p:font typeface="Montserrat Semi-Bold Bold" panose="020B0604020202020204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6" autoAdjust="0"/>
  </p:normalViewPr>
  <p:slideViewPr>
    <p:cSldViewPr>
      <p:cViewPr varScale="1">
        <p:scale>
          <a:sx n="58" d="100"/>
          <a:sy n="58" d="100"/>
        </p:scale>
        <p:origin x="53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102" Type="http://schemas.openxmlformats.org/officeDocument/2006/relationships/font" Target="fonts/font28.fntdata"/><Relationship Id="rId5" Type="http://schemas.openxmlformats.org/officeDocument/2006/relationships/slide" Target="slides/slide4.xml"/><Relationship Id="rId90" Type="http://schemas.openxmlformats.org/officeDocument/2006/relationships/font" Target="fonts/font16.fntdata"/><Relationship Id="rId95" Type="http://schemas.openxmlformats.org/officeDocument/2006/relationships/font" Target="fonts/font2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9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91" Type="http://schemas.openxmlformats.org/officeDocument/2006/relationships/font" Target="fonts/font17.fntdata"/><Relationship Id="rId96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font" Target="fonts/font20.fntdata"/><Relationship Id="rId99" Type="http://schemas.openxmlformats.org/officeDocument/2006/relationships/font" Target="fonts/font25.fntdata"/><Relationship Id="rId101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97" Type="http://schemas.openxmlformats.org/officeDocument/2006/relationships/font" Target="fonts/font23.fntdata"/><Relationship Id="rId104" Type="http://schemas.openxmlformats.org/officeDocument/2006/relationships/font" Target="fonts/font3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Relationship Id="rId100" Type="http://schemas.openxmlformats.org/officeDocument/2006/relationships/font" Target="fonts/font26.fntdata"/><Relationship Id="rId105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9.fntdata"/><Relationship Id="rId98" Type="http://schemas.openxmlformats.org/officeDocument/2006/relationships/font" Target="fonts/font2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9.fntdata"/><Relationship Id="rId88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E8636-D734-4CB6-9772-A09518476F3D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11E939-D8D2-482A-A36B-1FE513237320}">
      <dgm:prSet phldrT="[Text]"/>
      <dgm:spPr/>
      <dgm:t>
        <a:bodyPr/>
        <a:lstStyle/>
        <a:p>
          <a:r>
            <a:rPr lang="en-US" dirty="0"/>
            <a:t>Embedded code</a:t>
          </a:r>
        </a:p>
      </dgm:t>
    </dgm:pt>
    <dgm:pt modelId="{38AC636F-D0DD-4613-B129-08419AFD4285}" type="parTrans" cxnId="{D24AF434-72EA-4605-86AC-79D1110D24DF}">
      <dgm:prSet/>
      <dgm:spPr/>
      <dgm:t>
        <a:bodyPr/>
        <a:lstStyle/>
        <a:p>
          <a:endParaRPr lang="en-US"/>
        </a:p>
      </dgm:t>
    </dgm:pt>
    <dgm:pt modelId="{F64924C0-3426-4025-8C73-9A9DCB8ED342}" type="sibTrans" cxnId="{D24AF434-72EA-4605-86AC-79D1110D24DF}">
      <dgm:prSet/>
      <dgm:spPr/>
      <dgm:t>
        <a:bodyPr/>
        <a:lstStyle/>
        <a:p>
          <a:endParaRPr lang="en-US"/>
        </a:p>
      </dgm:t>
    </dgm:pt>
    <dgm:pt modelId="{F941941B-024B-4ABC-836F-9693142C6CD9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05FFE09-6E97-4018-A09C-041EAD1CCA31}" type="parTrans" cxnId="{9EF532B6-E6AF-4057-9081-B22A8BD9746B}">
      <dgm:prSet/>
      <dgm:spPr/>
      <dgm:t>
        <a:bodyPr/>
        <a:lstStyle/>
        <a:p>
          <a:endParaRPr lang="en-US"/>
        </a:p>
      </dgm:t>
    </dgm:pt>
    <dgm:pt modelId="{55A041A3-098A-42C2-8C8A-F2AC3363E46B}" type="sibTrans" cxnId="{9EF532B6-E6AF-4057-9081-B22A8BD9746B}">
      <dgm:prSet/>
      <dgm:spPr/>
      <dgm:t>
        <a:bodyPr/>
        <a:lstStyle/>
        <a:p>
          <a:endParaRPr lang="en-US"/>
        </a:p>
      </dgm:t>
    </dgm:pt>
    <dgm:pt modelId="{7F245E85-AE80-4434-9CF0-A68D75D9A34D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78392A64-4DCC-465A-A6EE-2B6755572093}" type="parTrans" cxnId="{E2DF76B2-5D11-45E0-8A76-BAF7A1FA4146}">
      <dgm:prSet/>
      <dgm:spPr/>
      <dgm:t>
        <a:bodyPr/>
        <a:lstStyle/>
        <a:p>
          <a:endParaRPr lang="en-US"/>
        </a:p>
      </dgm:t>
    </dgm:pt>
    <dgm:pt modelId="{F1479CBC-EF57-4923-874F-ABC9A195B2CE}" type="sibTrans" cxnId="{E2DF76B2-5D11-45E0-8A76-BAF7A1FA4146}">
      <dgm:prSet/>
      <dgm:spPr/>
      <dgm:t>
        <a:bodyPr/>
        <a:lstStyle/>
        <a:p>
          <a:endParaRPr lang="en-US"/>
        </a:p>
      </dgm:t>
    </dgm:pt>
    <dgm:pt modelId="{4A592E32-8748-4D65-AC16-4A5BB972FDD9}">
      <dgm:prSet phldrT="[Text]"/>
      <dgm:spPr/>
      <dgm:t>
        <a:bodyPr/>
        <a:lstStyle/>
        <a:p>
          <a:r>
            <a:rPr lang="en-US" dirty="0"/>
            <a:t>Front, Back</a:t>
          </a:r>
        </a:p>
      </dgm:t>
    </dgm:pt>
    <dgm:pt modelId="{6A1BE2E8-B77E-4652-8632-03C805C023BA}" type="parTrans" cxnId="{1CE87C2F-4206-48F0-A52F-7CBDDDF07A18}">
      <dgm:prSet/>
      <dgm:spPr/>
      <dgm:t>
        <a:bodyPr/>
        <a:lstStyle/>
        <a:p>
          <a:endParaRPr lang="en-US"/>
        </a:p>
      </dgm:t>
    </dgm:pt>
    <dgm:pt modelId="{6D223E68-DC36-4A33-85DE-A3B8F80C58FA}" type="sibTrans" cxnId="{1CE87C2F-4206-48F0-A52F-7CBDDDF07A18}">
      <dgm:prSet/>
      <dgm:spPr/>
      <dgm:t>
        <a:bodyPr/>
        <a:lstStyle/>
        <a:p>
          <a:endParaRPr lang="en-US"/>
        </a:p>
      </dgm:t>
    </dgm:pt>
    <dgm:pt modelId="{98F3C5D2-6F3F-4761-A2D9-0B7C2D62CD3C}">
      <dgm:prSet phldrT="[Text]"/>
      <dgm:spPr/>
      <dgm:t>
        <a:bodyPr/>
        <a:lstStyle/>
        <a:p>
          <a:r>
            <a:rPr lang="en-US" dirty="0"/>
            <a:t>PHP</a:t>
          </a:r>
        </a:p>
      </dgm:t>
    </dgm:pt>
    <dgm:pt modelId="{E3AF0063-9ACA-428F-8B8D-232A37870496}" type="parTrans" cxnId="{8CC57E39-AF97-41D5-9000-8DFB28AD9F93}">
      <dgm:prSet/>
      <dgm:spPr/>
      <dgm:t>
        <a:bodyPr/>
        <a:lstStyle/>
        <a:p>
          <a:endParaRPr lang="en-US"/>
        </a:p>
      </dgm:t>
    </dgm:pt>
    <dgm:pt modelId="{535254B4-4EEB-4A1C-A1E8-6D24E6CEFF86}" type="sibTrans" cxnId="{8CC57E39-AF97-41D5-9000-8DFB28AD9F93}">
      <dgm:prSet/>
      <dgm:spPr/>
      <dgm:t>
        <a:bodyPr/>
        <a:lstStyle/>
        <a:p>
          <a:endParaRPr lang="en-US"/>
        </a:p>
      </dgm:t>
    </dgm:pt>
    <dgm:pt modelId="{6E1D671E-D33A-4795-9ED1-B650AB92CC28}">
      <dgm:prSet phldrT="[Text]"/>
      <dgm:spPr/>
      <dgm:t>
        <a:bodyPr/>
        <a:lstStyle/>
        <a:p>
          <a:r>
            <a:rPr lang="en-US" dirty="0"/>
            <a:t>JSP</a:t>
          </a:r>
        </a:p>
      </dgm:t>
    </dgm:pt>
    <dgm:pt modelId="{3EE72B4D-A7C7-4244-8DC3-9751BA940A26}" type="parTrans" cxnId="{9F4497F1-ABE9-4759-B04C-F1F469CE3355}">
      <dgm:prSet/>
      <dgm:spPr/>
      <dgm:t>
        <a:bodyPr/>
        <a:lstStyle/>
        <a:p>
          <a:endParaRPr lang="en-US"/>
        </a:p>
      </dgm:t>
    </dgm:pt>
    <dgm:pt modelId="{FE622AD4-B7E5-457F-9F80-7BCF0C8C61D9}" type="sibTrans" cxnId="{9F4497F1-ABE9-4759-B04C-F1F469CE3355}">
      <dgm:prSet/>
      <dgm:spPr/>
      <dgm:t>
        <a:bodyPr/>
        <a:lstStyle/>
        <a:p>
          <a:endParaRPr lang="en-US"/>
        </a:p>
      </dgm:t>
    </dgm:pt>
    <dgm:pt modelId="{C8C206B2-708F-4B7D-B0F5-E372FE45454A}">
      <dgm:prSet phldrT="[Text]"/>
      <dgm:spPr/>
      <dgm:t>
        <a:bodyPr/>
        <a:lstStyle/>
        <a:p>
          <a:r>
            <a:rPr lang="en-US" dirty="0"/>
            <a:t>ASP</a:t>
          </a:r>
        </a:p>
      </dgm:t>
    </dgm:pt>
    <dgm:pt modelId="{9A3A7FA8-E6A6-4817-9ED6-44E2FD28ECAE}" type="parTrans" cxnId="{23477937-856B-4F51-BD94-0ACE2A33C51F}">
      <dgm:prSet/>
      <dgm:spPr/>
      <dgm:t>
        <a:bodyPr/>
        <a:lstStyle/>
        <a:p>
          <a:endParaRPr lang="en-US"/>
        </a:p>
      </dgm:t>
    </dgm:pt>
    <dgm:pt modelId="{73AA8CE4-7D74-47E4-8BD1-3AAF0CB84958}" type="sibTrans" cxnId="{23477937-856B-4F51-BD94-0ACE2A33C51F}">
      <dgm:prSet/>
      <dgm:spPr/>
      <dgm:t>
        <a:bodyPr/>
        <a:lstStyle/>
        <a:p>
          <a:endParaRPr lang="en-US"/>
        </a:p>
      </dgm:t>
    </dgm:pt>
    <dgm:pt modelId="{8BA3274F-8319-407D-A745-42942A148590}">
      <dgm:prSet phldrT="[Text]"/>
      <dgm:spPr/>
      <dgm:t>
        <a:bodyPr/>
        <a:lstStyle/>
        <a:p>
          <a:r>
            <a:rPr lang="en-US" dirty="0"/>
            <a:t>ASP.net</a:t>
          </a:r>
        </a:p>
      </dgm:t>
    </dgm:pt>
    <dgm:pt modelId="{0D0B1738-BFA1-42C3-9D03-EA64AFA6B25E}" type="parTrans" cxnId="{1958699C-63D8-44E7-8A39-04E79A546502}">
      <dgm:prSet/>
      <dgm:spPr/>
      <dgm:t>
        <a:bodyPr/>
        <a:lstStyle/>
        <a:p>
          <a:endParaRPr lang="en-US"/>
        </a:p>
      </dgm:t>
    </dgm:pt>
    <dgm:pt modelId="{BB94EC24-371B-4EE7-B8C8-DF94D5AA5E5B}" type="sibTrans" cxnId="{1958699C-63D8-44E7-8A39-04E79A546502}">
      <dgm:prSet/>
      <dgm:spPr/>
      <dgm:t>
        <a:bodyPr/>
        <a:lstStyle/>
        <a:p>
          <a:endParaRPr lang="en-US"/>
        </a:p>
      </dgm:t>
    </dgm:pt>
    <dgm:pt modelId="{F1E72831-8272-4E45-822C-E9766355E5D1}">
      <dgm:prSet phldrT="[Text]"/>
      <dgm:spPr/>
      <dgm:t>
        <a:bodyPr/>
        <a:lstStyle/>
        <a:p>
          <a:r>
            <a:rPr lang="en-US" dirty="0"/>
            <a:t>Laravel</a:t>
          </a:r>
        </a:p>
      </dgm:t>
    </dgm:pt>
    <dgm:pt modelId="{0028164A-CB1A-4FF3-8B7F-0804FB6F3D10}" type="parTrans" cxnId="{1F1B5363-A04C-45DA-8F10-EC630F3C36F0}">
      <dgm:prSet/>
      <dgm:spPr/>
      <dgm:t>
        <a:bodyPr/>
        <a:lstStyle/>
        <a:p>
          <a:endParaRPr lang="en-US"/>
        </a:p>
      </dgm:t>
    </dgm:pt>
    <dgm:pt modelId="{94F2322D-339A-4F66-845B-DFB086E20FDC}" type="sibTrans" cxnId="{1F1B5363-A04C-45DA-8F10-EC630F3C36F0}">
      <dgm:prSet/>
      <dgm:spPr/>
      <dgm:t>
        <a:bodyPr/>
        <a:lstStyle/>
        <a:p>
          <a:endParaRPr lang="en-US"/>
        </a:p>
      </dgm:t>
    </dgm:pt>
    <dgm:pt modelId="{8CE31EF2-2FD6-46C7-8D67-FBE30A9FAA70}">
      <dgm:prSet phldrT="[Text]"/>
      <dgm:spPr/>
      <dgm:t>
        <a:bodyPr/>
        <a:lstStyle/>
        <a:p>
          <a:r>
            <a:rPr lang="en-US" dirty="0"/>
            <a:t>Spring</a:t>
          </a:r>
        </a:p>
      </dgm:t>
    </dgm:pt>
    <dgm:pt modelId="{27FF9E27-A8C9-4C82-BF6D-6F70CFB1533B}" type="parTrans" cxnId="{F1E70FD8-C979-4777-9128-01A25704AB2E}">
      <dgm:prSet/>
      <dgm:spPr/>
      <dgm:t>
        <a:bodyPr/>
        <a:lstStyle/>
        <a:p>
          <a:endParaRPr lang="en-US"/>
        </a:p>
      </dgm:t>
    </dgm:pt>
    <dgm:pt modelId="{5BE255AA-9BA9-4DBD-B93E-839C41886B83}" type="sibTrans" cxnId="{F1E70FD8-C979-4777-9128-01A25704AB2E}">
      <dgm:prSet/>
      <dgm:spPr/>
      <dgm:t>
        <a:bodyPr/>
        <a:lstStyle/>
        <a:p>
          <a:endParaRPr lang="en-US"/>
        </a:p>
      </dgm:t>
    </dgm:pt>
    <dgm:pt modelId="{DFD174FD-CCBE-43F3-9876-B31309138A52}">
      <dgm:prSet phldrT="[Text]"/>
      <dgm:spPr/>
      <dgm:t>
        <a:bodyPr/>
        <a:lstStyle/>
        <a:p>
          <a:r>
            <a:rPr lang="en-US" dirty="0"/>
            <a:t>ASP.net MVC</a:t>
          </a:r>
        </a:p>
      </dgm:t>
    </dgm:pt>
    <dgm:pt modelId="{2C2FAD0C-5411-4714-826C-23960689ED0B}" type="parTrans" cxnId="{9E7C1A8A-A718-4634-BE71-324BF7662DE5}">
      <dgm:prSet/>
      <dgm:spPr/>
      <dgm:t>
        <a:bodyPr/>
        <a:lstStyle/>
        <a:p>
          <a:endParaRPr lang="en-US"/>
        </a:p>
      </dgm:t>
    </dgm:pt>
    <dgm:pt modelId="{F1605ABC-4493-4BD6-B2DF-33C3371BF42F}" type="sibTrans" cxnId="{9E7C1A8A-A718-4634-BE71-324BF7662DE5}">
      <dgm:prSet/>
      <dgm:spPr/>
      <dgm:t>
        <a:bodyPr/>
        <a:lstStyle/>
        <a:p>
          <a:endParaRPr lang="en-US"/>
        </a:p>
      </dgm:t>
    </dgm:pt>
    <dgm:pt modelId="{BED1A3A4-7494-4D3F-B270-B895B5C39A0C}">
      <dgm:prSet phldrT="[Text]"/>
      <dgm:spPr/>
      <dgm:t>
        <a:bodyPr/>
        <a:lstStyle/>
        <a:p>
          <a:r>
            <a:rPr lang="en-US" dirty="0"/>
            <a:t>ASP.net web API</a:t>
          </a:r>
        </a:p>
      </dgm:t>
    </dgm:pt>
    <dgm:pt modelId="{ECD9C538-2162-4D0B-BAE0-7955E0EF5967}" type="parTrans" cxnId="{72129888-B3B6-4A9F-B20B-3134896DBDEE}">
      <dgm:prSet/>
      <dgm:spPr/>
      <dgm:t>
        <a:bodyPr/>
        <a:lstStyle/>
        <a:p>
          <a:endParaRPr lang="en-US"/>
        </a:p>
      </dgm:t>
    </dgm:pt>
    <dgm:pt modelId="{2CDA4060-CD16-4511-ABC6-92259DDC1EB2}" type="sibTrans" cxnId="{72129888-B3B6-4A9F-B20B-3134896DBDEE}">
      <dgm:prSet/>
      <dgm:spPr/>
      <dgm:t>
        <a:bodyPr/>
        <a:lstStyle/>
        <a:p>
          <a:endParaRPr lang="en-US"/>
        </a:p>
      </dgm:t>
    </dgm:pt>
    <dgm:pt modelId="{2646DE56-E859-4FD8-9EA1-63DBB0029BD9}">
      <dgm:prSet phldrT="[Text]"/>
      <dgm:spPr/>
      <dgm:t>
        <a:bodyPr/>
        <a:lstStyle/>
        <a:p>
          <a:r>
            <a:rPr lang="en-US" dirty="0"/>
            <a:t>Laravel</a:t>
          </a:r>
        </a:p>
      </dgm:t>
    </dgm:pt>
    <dgm:pt modelId="{706FA4A4-14A7-456A-990C-16509704D003}" type="parTrans" cxnId="{E3C8F1D4-B71D-4CC0-97AB-556AA5569BEC}">
      <dgm:prSet/>
      <dgm:spPr/>
      <dgm:t>
        <a:bodyPr/>
        <a:lstStyle/>
        <a:p>
          <a:endParaRPr lang="en-US"/>
        </a:p>
      </dgm:t>
    </dgm:pt>
    <dgm:pt modelId="{2152E06F-6DCE-4DEE-AE26-67CD39B8E549}" type="sibTrans" cxnId="{E3C8F1D4-B71D-4CC0-97AB-556AA5569BEC}">
      <dgm:prSet/>
      <dgm:spPr/>
      <dgm:t>
        <a:bodyPr/>
        <a:lstStyle/>
        <a:p>
          <a:endParaRPr lang="en-US"/>
        </a:p>
      </dgm:t>
    </dgm:pt>
    <dgm:pt modelId="{24197276-DF79-4C64-856E-B0A186327E9B}">
      <dgm:prSet phldrT="[Text]"/>
      <dgm:spPr/>
      <dgm:t>
        <a:bodyPr/>
        <a:lstStyle/>
        <a:p>
          <a:r>
            <a:rPr lang="en-US" dirty="0"/>
            <a:t>Spring</a:t>
          </a:r>
        </a:p>
      </dgm:t>
    </dgm:pt>
    <dgm:pt modelId="{49643B35-2BAB-46A3-BD66-287D6B1F8979}" type="parTrans" cxnId="{667DD913-F036-40AF-96A5-1A53BFCCA86F}">
      <dgm:prSet/>
      <dgm:spPr/>
      <dgm:t>
        <a:bodyPr/>
        <a:lstStyle/>
        <a:p>
          <a:endParaRPr lang="en-US"/>
        </a:p>
      </dgm:t>
    </dgm:pt>
    <dgm:pt modelId="{5669F638-366D-4F01-9DBC-11A3F87832CB}" type="sibTrans" cxnId="{667DD913-F036-40AF-96A5-1A53BFCCA86F}">
      <dgm:prSet/>
      <dgm:spPr/>
      <dgm:t>
        <a:bodyPr/>
        <a:lstStyle/>
        <a:p>
          <a:endParaRPr lang="en-US"/>
        </a:p>
      </dgm:t>
    </dgm:pt>
    <dgm:pt modelId="{FA15EC75-3093-4D64-81BB-707B1E41A5E4}">
      <dgm:prSet phldrT="[Text]"/>
      <dgm:spPr/>
      <dgm:t>
        <a:bodyPr/>
        <a:lstStyle/>
        <a:p>
          <a:r>
            <a:rPr lang="en-US" dirty="0"/>
            <a:t>Angular</a:t>
          </a:r>
        </a:p>
      </dgm:t>
    </dgm:pt>
    <dgm:pt modelId="{2A3E870E-ABBF-4E0D-A51B-E16A9ADBBC98}" type="parTrans" cxnId="{A3F8FCFF-13AF-4BE6-A102-03CF5619493C}">
      <dgm:prSet/>
      <dgm:spPr/>
      <dgm:t>
        <a:bodyPr/>
        <a:lstStyle/>
        <a:p>
          <a:endParaRPr lang="en-US"/>
        </a:p>
      </dgm:t>
    </dgm:pt>
    <dgm:pt modelId="{BF69E6F6-94BE-490F-B499-12C4839EF525}" type="sibTrans" cxnId="{A3F8FCFF-13AF-4BE6-A102-03CF5619493C}">
      <dgm:prSet/>
      <dgm:spPr/>
      <dgm:t>
        <a:bodyPr/>
        <a:lstStyle/>
        <a:p>
          <a:endParaRPr lang="en-US"/>
        </a:p>
      </dgm:t>
    </dgm:pt>
    <dgm:pt modelId="{CCC236C1-83A8-4167-A656-644CEAF9A2AE}">
      <dgm:prSet phldrT="[Text]"/>
      <dgm:spPr/>
      <dgm:t>
        <a:bodyPr/>
        <a:lstStyle/>
        <a:p>
          <a:r>
            <a:rPr lang="en-US" dirty="0"/>
            <a:t>React</a:t>
          </a:r>
        </a:p>
      </dgm:t>
    </dgm:pt>
    <dgm:pt modelId="{C27FC180-7C87-4D5E-A507-DF810256638F}" type="parTrans" cxnId="{4D78A1B1-FD00-4B8D-B855-091388D98394}">
      <dgm:prSet/>
      <dgm:spPr/>
      <dgm:t>
        <a:bodyPr/>
        <a:lstStyle/>
        <a:p>
          <a:endParaRPr lang="en-US"/>
        </a:p>
      </dgm:t>
    </dgm:pt>
    <dgm:pt modelId="{287DDA8E-F35A-417A-9CA2-605E213EEE8E}" type="sibTrans" cxnId="{4D78A1B1-FD00-4B8D-B855-091388D98394}">
      <dgm:prSet/>
      <dgm:spPr/>
      <dgm:t>
        <a:bodyPr/>
        <a:lstStyle/>
        <a:p>
          <a:endParaRPr lang="en-US"/>
        </a:p>
      </dgm:t>
    </dgm:pt>
    <dgm:pt modelId="{FC4F00A2-BF58-445A-9AA9-DDB17238F8B6}">
      <dgm:prSet phldrT="[Text]"/>
      <dgm:spPr/>
      <dgm:t>
        <a:bodyPr/>
        <a:lstStyle/>
        <a:p>
          <a:r>
            <a:rPr lang="en-US" dirty="0"/>
            <a:t>VUE</a:t>
          </a:r>
        </a:p>
      </dgm:t>
    </dgm:pt>
    <dgm:pt modelId="{31E2DB68-6CE8-48AE-A17E-AD224CCFEB92}" type="parTrans" cxnId="{95D55B58-6BD1-4F66-983F-776FD36CA074}">
      <dgm:prSet/>
      <dgm:spPr/>
      <dgm:t>
        <a:bodyPr/>
        <a:lstStyle/>
        <a:p>
          <a:endParaRPr lang="en-US"/>
        </a:p>
      </dgm:t>
    </dgm:pt>
    <dgm:pt modelId="{FABCA1F2-F7D7-4A1E-A631-6B47930ED01A}" type="sibTrans" cxnId="{95D55B58-6BD1-4F66-983F-776FD36CA074}">
      <dgm:prSet/>
      <dgm:spPr/>
      <dgm:t>
        <a:bodyPr/>
        <a:lstStyle/>
        <a:p>
          <a:endParaRPr lang="en-US"/>
        </a:p>
      </dgm:t>
    </dgm:pt>
    <dgm:pt modelId="{FB584B38-A779-4E93-B17A-5755DF846D92}" type="pres">
      <dgm:prSet presAssocID="{E8EE8636-D734-4CB6-9772-A09518476F3D}" presName="rootnode" presStyleCnt="0">
        <dgm:presLayoutVars>
          <dgm:chMax/>
          <dgm:chPref/>
          <dgm:dir/>
          <dgm:animLvl val="lvl"/>
        </dgm:presLayoutVars>
      </dgm:prSet>
      <dgm:spPr/>
    </dgm:pt>
    <dgm:pt modelId="{957C9CDA-A95C-4275-9C47-1128F07A4EB6}" type="pres">
      <dgm:prSet presAssocID="{9311E939-D8D2-482A-A36B-1FE513237320}" presName="composite" presStyleCnt="0"/>
      <dgm:spPr/>
    </dgm:pt>
    <dgm:pt modelId="{9A69A5A2-3426-43C5-826B-BB0000B1205A}" type="pres">
      <dgm:prSet presAssocID="{9311E939-D8D2-482A-A36B-1FE513237320}" presName="LShape" presStyleLbl="alignNode1" presStyleIdx="0" presStyleCnt="7"/>
      <dgm:spPr/>
    </dgm:pt>
    <dgm:pt modelId="{3896541D-9094-404A-A2A5-2605C6054638}" type="pres">
      <dgm:prSet presAssocID="{9311E939-D8D2-482A-A36B-1FE513237320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917D89D-75FF-4C30-900C-DC27AF5E97A5}" type="pres">
      <dgm:prSet presAssocID="{9311E939-D8D2-482A-A36B-1FE513237320}" presName="Triangle" presStyleLbl="alignNode1" presStyleIdx="1" presStyleCnt="7"/>
      <dgm:spPr/>
    </dgm:pt>
    <dgm:pt modelId="{A15501A2-1482-42FC-9086-0F47479477E1}" type="pres">
      <dgm:prSet presAssocID="{F64924C0-3426-4025-8C73-9A9DCB8ED342}" presName="sibTrans" presStyleCnt="0"/>
      <dgm:spPr/>
    </dgm:pt>
    <dgm:pt modelId="{25B709AF-2A13-42E9-B6F2-92DF65D77067}" type="pres">
      <dgm:prSet presAssocID="{F64924C0-3426-4025-8C73-9A9DCB8ED342}" presName="space" presStyleCnt="0"/>
      <dgm:spPr/>
    </dgm:pt>
    <dgm:pt modelId="{2513E22B-F25E-4A6B-A78E-570D1BB0681C}" type="pres">
      <dgm:prSet presAssocID="{F941941B-024B-4ABC-836F-9693142C6CD9}" presName="composite" presStyleCnt="0"/>
      <dgm:spPr/>
    </dgm:pt>
    <dgm:pt modelId="{D7153CE0-0C6A-49B8-B4D7-7F6EF483E247}" type="pres">
      <dgm:prSet presAssocID="{F941941B-024B-4ABC-836F-9693142C6CD9}" presName="LShape" presStyleLbl="alignNode1" presStyleIdx="2" presStyleCnt="7"/>
      <dgm:spPr/>
    </dgm:pt>
    <dgm:pt modelId="{A204876B-7DF4-41D8-A441-94D958627416}" type="pres">
      <dgm:prSet presAssocID="{F941941B-024B-4ABC-836F-9693142C6CD9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CBB85FD-A86C-4045-B21B-A1B44F6E18A1}" type="pres">
      <dgm:prSet presAssocID="{F941941B-024B-4ABC-836F-9693142C6CD9}" presName="Triangle" presStyleLbl="alignNode1" presStyleIdx="3" presStyleCnt="7"/>
      <dgm:spPr/>
    </dgm:pt>
    <dgm:pt modelId="{09C0F29F-CC97-44F4-9828-EBB3A1250882}" type="pres">
      <dgm:prSet presAssocID="{55A041A3-098A-42C2-8C8A-F2AC3363E46B}" presName="sibTrans" presStyleCnt="0"/>
      <dgm:spPr/>
    </dgm:pt>
    <dgm:pt modelId="{BD8D4AFB-8EF4-4A18-BFBD-1DD7D7B38008}" type="pres">
      <dgm:prSet presAssocID="{55A041A3-098A-42C2-8C8A-F2AC3363E46B}" presName="space" presStyleCnt="0"/>
      <dgm:spPr/>
    </dgm:pt>
    <dgm:pt modelId="{EAE592EC-A762-44B7-A74B-393E30CCB5B1}" type="pres">
      <dgm:prSet presAssocID="{7F245E85-AE80-4434-9CF0-A68D75D9A34D}" presName="composite" presStyleCnt="0"/>
      <dgm:spPr/>
    </dgm:pt>
    <dgm:pt modelId="{FD50D33A-F841-4116-A135-695667EE4EBB}" type="pres">
      <dgm:prSet presAssocID="{7F245E85-AE80-4434-9CF0-A68D75D9A34D}" presName="LShape" presStyleLbl="alignNode1" presStyleIdx="4" presStyleCnt="7"/>
      <dgm:spPr/>
    </dgm:pt>
    <dgm:pt modelId="{60817340-1E47-48CD-9361-E2CD56F1F494}" type="pres">
      <dgm:prSet presAssocID="{7F245E85-AE80-4434-9CF0-A68D75D9A34D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BBE4E2E-C115-4AE9-83C5-60938A922BC5}" type="pres">
      <dgm:prSet presAssocID="{7F245E85-AE80-4434-9CF0-A68D75D9A34D}" presName="Triangle" presStyleLbl="alignNode1" presStyleIdx="5" presStyleCnt="7"/>
      <dgm:spPr/>
    </dgm:pt>
    <dgm:pt modelId="{8B78C4FD-FF2B-4E5C-ABF1-A6F9398C2894}" type="pres">
      <dgm:prSet presAssocID="{F1479CBC-EF57-4923-874F-ABC9A195B2CE}" presName="sibTrans" presStyleCnt="0"/>
      <dgm:spPr/>
    </dgm:pt>
    <dgm:pt modelId="{182D6555-A1E2-46D2-B165-DF4700D4A889}" type="pres">
      <dgm:prSet presAssocID="{F1479CBC-EF57-4923-874F-ABC9A195B2CE}" presName="space" presStyleCnt="0"/>
      <dgm:spPr/>
    </dgm:pt>
    <dgm:pt modelId="{3177E90C-B2FC-428B-A839-262B8209BC7F}" type="pres">
      <dgm:prSet presAssocID="{4A592E32-8748-4D65-AC16-4A5BB972FDD9}" presName="composite" presStyleCnt="0"/>
      <dgm:spPr/>
    </dgm:pt>
    <dgm:pt modelId="{C26D2228-4EE3-4AD0-ACC3-5CF9DAF75276}" type="pres">
      <dgm:prSet presAssocID="{4A592E32-8748-4D65-AC16-4A5BB972FDD9}" presName="LShape" presStyleLbl="alignNode1" presStyleIdx="6" presStyleCnt="7"/>
      <dgm:spPr/>
    </dgm:pt>
    <dgm:pt modelId="{3A524179-286C-43EC-B4E8-6AC7F69405E8}" type="pres">
      <dgm:prSet presAssocID="{4A592E32-8748-4D65-AC16-4A5BB972FDD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257E106-1612-473E-BCE9-D88A861B8AFD}" type="presOf" srcId="{98F3C5D2-6F3F-4761-A2D9-0B7C2D62CD3C}" destId="{3896541D-9094-404A-A2A5-2605C6054638}" srcOrd="0" destOrd="1" presId="urn:microsoft.com/office/officeart/2009/3/layout/StepUpProcess"/>
    <dgm:cxn modelId="{9F6E6008-D486-43AB-A65D-FE4DC19AC6D8}" type="presOf" srcId="{DFD174FD-CCBE-43F3-9876-B31309138A52}" destId="{A204876B-7DF4-41D8-A441-94D958627416}" srcOrd="0" destOrd="3" presId="urn:microsoft.com/office/officeart/2009/3/layout/StepUpProcess"/>
    <dgm:cxn modelId="{667DD913-F036-40AF-96A5-1A53BFCCA86F}" srcId="{7F245E85-AE80-4434-9CF0-A68D75D9A34D}" destId="{24197276-DF79-4C64-856E-B0A186327E9B}" srcOrd="2" destOrd="0" parTransId="{49643B35-2BAB-46A3-BD66-287D6B1F8979}" sibTransId="{5669F638-366D-4F01-9DBC-11A3F87832CB}"/>
    <dgm:cxn modelId="{7F5B1E2A-6604-4DC0-B601-63462A9F1FDF}" type="presOf" srcId="{CCC236C1-83A8-4167-A656-644CEAF9A2AE}" destId="{3A524179-286C-43EC-B4E8-6AC7F69405E8}" srcOrd="0" destOrd="2" presId="urn:microsoft.com/office/officeart/2009/3/layout/StepUpProcess"/>
    <dgm:cxn modelId="{C2FC1A2C-C5A1-4743-9EEB-5B1C85F6B621}" type="presOf" srcId="{C8C206B2-708F-4B7D-B0F5-E372FE45454A}" destId="{3896541D-9094-404A-A2A5-2605C6054638}" srcOrd="0" destOrd="3" presId="urn:microsoft.com/office/officeart/2009/3/layout/StepUpProcess"/>
    <dgm:cxn modelId="{1CE87C2F-4206-48F0-A52F-7CBDDDF07A18}" srcId="{E8EE8636-D734-4CB6-9772-A09518476F3D}" destId="{4A592E32-8748-4D65-AC16-4A5BB972FDD9}" srcOrd="3" destOrd="0" parTransId="{6A1BE2E8-B77E-4652-8632-03C805C023BA}" sibTransId="{6D223E68-DC36-4A33-85DE-A3B8F80C58FA}"/>
    <dgm:cxn modelId="{C7461930-600E-435F-B74E-8E2BAE31B8D3}" type="presOf" srcId="{7F245E85-AE80-4434-9CF0-A68D75D9A34D}" destId="{60817340-1E47-48CD-9361-E2CD56F1F494}" srcOrd="0" destOrd="0" presId="urn:microsoft.com/office/officeart/2009/3/layout/StepUpProcess"/>
    <dgm:cxn modelId="{AF60BD33-D1AE-4566-8F00-F0035B6C875C}" type="presOf" srcId="{2646DE56-E859-4FD8-9EA1-63DBB0029BD9}" destId="{60817340-1E47-48CD-9361-E2CD56F1F494}" srcOrd="0" destOrd="2" presId="urn:microsoft.com/office/officeart/2009/3/layout/StepUpProcess"/>
    <dgm:cxn modelId="{D24AF434-72EA-4605-86AC-79D1110D24DF}" srcId="{E8EE8636-D734-4CB6-9772-A09518476F3D}" destId="{9311E939-D8D2-482A-A36B-1FE513237320}" srcOrd="0" destOrd="0" parTransId="{38AC636F-D0DD-4613-B129-08419AFD4285}" sibTransId="{F64924C0-3426-4025-8C73-9A9DCB8ED342}"/>
    <dgm:cxn modelId="{23477937-856B-4F51-BD94-0ACE2A33C51F}" srcId="{9311E939-D8D2-482A-A36B-1FE513237320}" destId="{C8C206B2-708F-4B7D-B0F5-E372FE45454A}" srcOrd="2" destOrd="0" parTransId="{9A3A7FA8-E6A6-4817-9ED6-44E2FD28ECAE}" sibTransId="{73AA8CE4-7D74-47E4-8BD1-3AAF0CB84958}"/>
    <dgm:cxn modelId="{8CC57E39-AF97-41D5-9000-8DFB28AD9F93}" srcId="{9311E939-D8D2-482A-A36B-1FE513237320}" destId="{98F3C5D2-6F3F-4761-A2D9-0B7C2D62CD3C}" srcOrd="0" destOrd="0" parTransId="{E3AF0063-9ACA-428F-8B8D-232A37870496}" sibTransId="{535254B4-4EEB-4A1C-A1E8-6D24E6CEFF86}"/>
    <dgm:cxn modelId="{04BC1A42-4707-4892-BC45-1B7787F27D37}" type="presOf" srcId="{FA15EC75-3093-4D64-81BB-707B1E41A5E4}" destId="{3A524179-286C-43EC-B4E8-6AC7F69405E8}" srcOrd="0" destOrd="1" presId="urn:microsoft.com/office/officeart/2009/3/layout/StepUpProcess"/>
    <dgm:cxn modelId="{1F1B5363-A04C-45DA-8F10-EC630F3C36F0}" srcId="{F941941B-024B-4ABC-836F-9693142C6CD9}" destId="{F1E72831-8272-4E45-822C-E9766355E5D1}" srcOrd="0" destOrd="0" parTransId="{0028164A-CB1A-4FF3-8B7F-0804FB6F3D10}" sibTransId="{94F2322D-339A-4F66-845B-DFB086E20FDC}"/>
    <dgm:cxn modelId="{E6966755-EC6A-46F1-ADBE-03E1B551EB4C}" type="presOf" srcId="{9311E939-D8D2-482A-A36B-1FE513237320}" destId="{3896541D-9094-404A-A2A5-2605C6054638}" srcOrd="0" destOrd="0" presId="urn:microsoft.com/office/officeart/2009/3/layout/StepUpProcess"/>
    <dgm:cxn modelId="{95D55B58-6BD1-4F66-983F-776FD36CA074}" srcId="{4A592E32-8748-4D65-AC16-4A5BB972FDD9}" destId="{FC4F00A2-BF58-445A-9AA9-DDB17238F8B6}" srcOrd="2" destOrd="0" parTransId="{31E2DB68-6CE8-48AE-A17E-AD224CCFEB92}" sibTransId="{FABCA1F2-F7D7-4A1E-A631-6B47930ED01A}"/>
    <dgm:cxn modelId="{A305F981-4AA2-4825-845F-3FADCCECC1D6}" type="presOf" srcId="{FC4F00A2-BF58-445A-9AA9-DDB17238F8B6}" destId="{3A524179-286C-43EC-B4E8-6AC7F69405E8}" srcOrd="0" destOrd="3" presId="urn:microsoft.com/office/officeart/2009/3/layout/StepUpProcess"/>
    <dgm:cxn modelId="{937D2186-D3DE-4925-BFEC-A8B0B6E5D9C4}" type="presOf" srcId="{BED1A3A4-7494-4D3F-B270-B895B5C39A0C}" destId="{60817340-1E47-48CD-9361-E2CD56F1F494}" srcOrd="0" destOrd="1" presId="urn:microsoft.com/office/officeart/2009/3/layout/StepUpProcess"/>
    <dgm:cxn modelId="{72129888-B3B6-4A9F-B20B-3134896DBDEE}" srcId="{7F245E85-AE80-4434-9CF0-A68D75D9A34D}" destId="{BED1A3A4-7494-4D3F-B270-B895B5C39A0C}" srcOrd="0" destOrd="0" parTransId="{ECD9C538-2162-4D0B-BAE0-7955E0EF5967}" sibTransId="{2CDA4060-CD16-4511-ABC6-92259DDC1EB2}"/>
    <dgm:cxn modelId="{4632BC89-D0AA-4583-B6F6-9DF160598323}" type="presOf" srcId="{24197276-DF79-4C64-856E-B0A186327E9B}" destId="{60817340-1E47-48CD-9361-E2CD56F1F494}" srcOrd="0" destOrd="3" presId="urn:microsoft.com/office/officeart/2009/3/layout/StepUpProcess"/>
    <dgm:cxn modelId="{9E7C1A8A-A718-4634-BE71-324BF7662DE5}" srcId="{F941941B-024B-4ABC-836F-9693142C6CD9}" destId="{DFD174FD-CCBE-43F3-9876-B31309138A52}" srcOrd="2" destOrd="0" parTransId="{2C2FAD0C-5411-4714-826C-23960689ED0B}" sibTransId="{F1605ABC-4493-4BD6-B2DF-33C3371BF42F}"/>
    <dgm:cxn modelId="{AD38A795-B68A-4B49-9AF6-028018401275}" type="presOf" srcId="{F1E72831-8272-4E45-822C-E9766355E5D1}" destId="{A204876B-7DF4-41D8-A441-94D958627416}" srcOrd="0" destOrd="1" presId="urn:microsoft.com/office/officeart/2009/3/layout/StepUpProcess"/>
    <dgm:cxn modelId="{1958699C-63D8-44E7-8A39-04E79A546502}" srcId="{9311E939-D8D2-482A-A36B-1FE513237320}" destId="{8BA3274F-8319-407D-A745-42942A148590}" srcOrd="3" destOrd="0" parTransId="{0D0B1738-BFA1-42C3-9D03-EA64AFA6B25E}" sibTransId="{BB94EC24-371B-4EE7-B8C8-DF94D5AA5E5B}"/>
    <dgm:cxn modelId="{DC14869E-FE7B-4815-87A3-0C542405EA2C}" type="presOf" srcId="{8CE31EF2-2FD6-46C7-8D67-FBE30A9FAA70}" destId="{A204876B-7DF4-41D8-A441-94D958627416}" srcOrd="0" destOrd="2" presId="urn:microsoft.com/office/officeart/2009/3/layout/StepUpProcess"/>
    <dgm:cxn modelId="{C7A174A7-74FC-4138-BDC9-A7B7787FFACA}" type="presOf" srcId="{F941941B-024B-4ABC-836F-9693142C6CD9}" destId="{A204876B-7DF4-41D8-A441-94D958627416}" srcOrd="0" destOrd="0" presId="urn:microsoft.com/office/officeart/2009/3/layout/StepUpProcess"/>
    <dgm:cxn modelId="{4D78A1B1-FD00-4B8D-B855-091388D98394}" srcId="{4A592E32-8748-4D65-AC16-4A5BB972FDD9}" destId="{CCC236C1-83A8-4167-A656-644CEAF9A2AE}" srcOrd="1" destOrd="0" parTransId="{C27FC180-7C87-4D5E-A507-DF810256638F}" sibTransId="{287DDA8E-F35A-417A-9CA2-605E213EEE8E}"/>
    <dgm:cxn modelId="{E2DF76B2-5D11-45E0-8A76-BAF7A1FA4146}" srcId="{E8EE8636-D734-4CB6-9772-A09518476F3D}" destId="{7F245E85-AE80-4434-9CF0-A68D75D9A34D}" srcOrd="2" destOrd="0" parTransId="{78392A64-4DCC-465A-A6EE-2B6755572093}" sibTransId="{F1479CBC-EF57-4923-874F-ABC9A195B2CE}"/>
    <dgm:cxn modelId="{012578B3-3EB1-48C6-AA47-7CC125AAA97F}" type="presOf" srcId="{8BA3274F-8319-407D-A745-42942A148590}" destId="{3896541D-9094-404A-A2A5-2605C6054638}" srcOrd="0" destOrd="4" presId="urn:microsoft.com/office/officeart/2009/3/layout/StepUpProcess"/>
    <dgm:cxn modelId="{9EF532B6-E6AF-4057-9081-B22A8BD9746B}" srcId="{E8EE8636-D734-4CB6-9772-A09518476F3D}" destId="{F941941B-024B-4ABC-836F-9693142C6CD9}" srcOrd="1" destOrd="0" parTransId="{805FFE09-6E97-4018-A09C-041EAD1CCA31}" sibTransId="{55A041A3-098A-42C2-8C8A-F2AC3363E46B}"/>
    <dgm:cxn modelId="{E3C8F1D4-B71D-4CC0-97AB-556AA5569BEC}" srcId="{7F245E85-AE80-4434-9CF0-A68D75D9A34D}" destId="{2646DE56-E859-4FD8-9EA1-63DBB0029BD9}" srcOrd="1" destOrd="0" parTransId="{706FA4A4-14A7-456A-990C-16509704D003}" sibTransId="{2152E06F-6DCE-4DEE-AE26-67CD39B8E549}"/>
    <dgm:cxn modelId="{368B1BD5-8BB4-4439-885F-6C808676F2F3}" type="presOf" srcId="{4A592E32-8748-4D65-AC16-4A5BB972FDD9}" destId="{3A524179-286C-43EC-B4E8-6AC7F69405E8}" srcOrd="0" destOrd="0" presId="urn:microsoft.com/office/officeart/2009/3/layout/StepUpProcess"/>
    <dgm:cxn modelId="{F1E70FD8-C979-4777-9128-01A25704AB2E}" srcId="{F941941B-024B-4ABC-836F-9693142C6CD9}" destId="{8CE31EF2-2FD6-46C7-8D67-FBE30A9FAA70}" srcOrd="1" destOrd="0" parTransId="{27FF9E27-A8C9-4C82-BF6D-6F70CFB1533B}" sibTransId="{5BE255AA-9BA9-4DBD-B93E-839C41886B83}"/>
    <dgm:cxn modelId="{69F1D9E4-94EB-439A-BDA3-45312FD56008}" type="presOf" srcId="{6E1D671E-D33A-4795-9ED1-B650AB92CC28}" destId="{3896541D-9094-404A-A2A5-2605C6054638}" srcOrd="0" destOrd="2" presId="urn:microsoft.com/office/officeart/2009/3/layout/StepUpProcess"/>
    <dgm:cxn modelId="{9F4497F1-ABE9-4759-B04C-F1F469CE3355}" srcId="{9311E939-D8D2-482A-A36B-1FE513237320}" destId="{6E1D671E-D33A-4795-9ED1-B650AB92CC28}" srcOrd="1" destOrd="0" parTransId="{3EE72B4D-A7C7-4244-8DC3-9751BA940A26}" sibTransId="{FE622AD4-B7E5-457F-9F80-7BCF0C8C61D9}"/>
    <dgm:cxn modelId="{FC6CFDF8-46B6-47DE-B8A1-8F0547AC6B42}" type="presOf" srcId="{E8EE8636-D734-4CB6-9772-A09518476F3D}" destId="{FB584B38-A779-4E93-B17A-5755DF846D92}" srcOrd="0" destOrd="0" presId="urn:microsoft.com/office/officeart/2009/3/layout/StepUpProcess"/>
    <dgm:cxn modelId="{A3F8FCFF-13AF-4BE6-A102-03CF5619493C}" srcId="{4A592E32-8748-4D65-AC16-4A5BB972FDD9}" destId="{FA15EC75-3093-4D64-81BB-707B1E41A5E4}" srcOrd="0" destOrd="0" parTransId="{2A3E870E-ABBF-4E0D-A51B-E16A9ADBBC98}" sibTransId="{BF69E6F6-94BE-490F-B499-12C4839EF525}"/>
    <dgm:cxn modelId="{EB694D3C-D4C2-4D38-B4FD-344AF7F12517}" type="presParOf" srcId="{FB584B38-A779-4E93-B17A-5755DF846D92}" destId="{957C9CDA-A95C-4275-9C47-1128F07A4EB6}" srcOrd="0" destOrd="0" presId="urn:microsoft.com/office/officeart/2009/3/layout/StepUpProcess"/>
    <dgm:cxn modelId="{0C7D9C91-3E4C-4F06-805C-2E53F61F3AC8}" type="presParOf" srcId="{957C9CDA-A95C-4275-9C47-1128F07A4EB6}" destId="{9A69A5A2-3426-43C5-826B-BB0000B1205A}" srcOrd="0" destOrd="0" presId="urn:microsoft.com/office/officeart/2009/3/layout/StepUpProcess"/>
    <dgm:cxn modelId="{DB4E55BD-115F-45A5-9E49-786E179D0560}" type="presParOf" srcId="{957C9CDA-A95C-4275-9C47-1128F07A4EB6}" destId="{3896541D-9094-404A-A2A5-2605C6054638}" srcOrd="1" destOrd="0" presId="urn:microsoft.com/office/officeart/2009/3/layout/StepUpProcess"/>
    <dgm:cxn modelId="{2868E7C3-E013-4CC4-B8A7-0E4C9AD71993}" type="presParOf" srcId="{957C9CDA-A95C-4275-9C47-1128F07A4EB6}" destId="{F917D89D-75FF-4C30-900C-DC27AF5E97A5}" srcOrd="2" destOrd="0" presId="urn:microsoft.com/office/officeart/2009/3/layout/StepUpProcess"/>
    <dgm:cxn modelId="{5405569D-BC8A-47EE-9D2A-CF5B2DCC5102}" type="presParOf" srcId="{FB584B38-A779-4E93-B17A-5755DF846D92}" destId="{A15501A2-1482-42FC-9086-0F47479477E1}" srcOrd="1" destOrd="0" presId="urn:microsoft.com/office/officeart/2009/3/layout/StepUpProcess"/>
    <dgm:cxn modelId="{4C3339F8-B646-4139-BD14-FD9C479D8656}" type="presParOf" srcId="{A15501A2-1482-42FC-9086-0F47479477E1}" destId="{25B709AF-2A13-42E9-B6F2-92DF65D77067}" srcOrd="0" destOrd="0" presId="urn:microsoft.com/office/officeart/2009/3/layout/StepUpProcess"/>
    <dgm:cxn modelId="{BAB81D7A-CA0A-4F98-A7D9-CED0B4C29538}" type="presParOf" srcId="{FB584B38-A779-4E93-B17A-5755DF846D92}" destId="{2513E22B-F25E-4A6B-A78E-570D1BB0681C}" srcOrd="2" destOrd="0" presId="urn:microsoft.com/office/officeart/2009/3/layout/StepUpProcess"/>
    <dgm:cxn modelId="{238F599E-194F-4734-B377-89F5FE038989}" type="presParOf" srcId="{2513E22B-F25E-4A6B-A78E-570D1BB0681C}" destId="{D7153CE0-0C6A-49B8-B4D7-7F6EF483E247}" srcOrd="0" destOrd="0" presId="urn:microsoft.com/office/officeart/2009/3/layout/StepUpProcess"/>
    <dgm:cxn modelId="{8D38D6F2-2CF2-442C-8708-04537E042F48}" type="presParOf" srcId="{2513E22B-F25E-4A6B-A78E-570D1BB0681C}" destId="{A204876B-7DF4-41D8-A441-94D958627416}" srcOrd="1" destOrd="0" presId="urn:microsoft.com/office/officeart/2009/3/layout/StepUpProcess"/>
    <dgm:cxn modelId="{8A306D30-C916-4AF2-BB6C-FFBB33A003C6}" type="presParOf" srcId="{2513E22B-F25E-4A6B-A78E-570D1BB0681C}" destId="{FCBB85FD-A86C-4045-B21B-A1B44F6E18A1}" srcOrd="2" destOrd="0" presId="urn:microsoft.com/office/officeart/2009/3/layout/StepUpProcess"/>
    <dgm:cxn modelId="{591419E0-811F-4D5F-9DD7-216E1CC94B49}" type="presParOf" srcId="{FB584B38-A779-4E93-B17A-5755DF846D92}" destId="{09C0F29F-CC97-44F4-9828-EBB3A1250882}" srcOrd="3" destOrd="0" presId="urn:microsoft.com/office/officeart/2009/3/layout/StepUpProcess"/>
    <dgm:cxn modelId="{6F3A9A0F-57E7-41C9-86DB-9683C02E5DF4}" type="presParOf" srcId="{09C0F29F-CC97-44F4-9828-EBB3A1250882}" destId="{BD8D4AFB-8EF4-4A18-BFBD-1DD7D7B38008}" srcOrd="0" destOrd="0" presId="urn:microsoft.com/office/officeart/2009/3/layout/StepUpProcess"/>
    <dgm:cxn modelId="{88897651-A187-46AA-B511-8128DF722B35}" type="presParOf" srcId="{FB584B38-A779-4E93-B17A-5755DF846D92}" destId="{EAE592EC-A762-44B7-A74B-393E30CCB5B1}" srcOrd="4" destOrd="0" presId="urn:microsoft.com/office/officeart/2009/3/layout/StepUpProcess"/>
    <dgm:cxn modelId="{2EB71F21-BB6D-4B29-B35B-7970D66DC8AC}" type="presParOf" srcId="{EAE592EC-A762-44B7-A74B-393E30CCB5B1}" destId="{FD50D33A-F841-4116-A135-695667EE4EBB}" srcOrd="0" destOrd="0" presId="urn:microsoft.com/office/officeart/2009/3/layout/StepUpProcess"/>
    <dgm:cxn modelId="{A8AB5A32-9CC0-4AFA-A24E-F4002F9A8D52}" type="presParOf" srcId="{EAE592EC-A762-44B7-A74B-393E30CCB5B1}" destId="{60817340-1E47-48CD-9361-E2CD56F1F494}" srcOrd="1" destOrd="0" presId="urn:microsoft.com/office/officeart/2009/3/layout/StepUpProcess"/>
    <dgm:cxn modelId="{3F37D725-3105-4F0F-9E25-007D75683D4E}" type="presParOf" srcId="{EAE592EC-A762-44B7-A74B-393E30CCB5B1}" destId="{5BBE4E2E-C115-4AE9-83C5-60938A922BC5}" srcOrd="2" destOrd="0" presId="urn:microsoft.com/office/officeart/2009/3/layout/StepUpProcess"/>
    <dgm:cxn modelId="{623FA3C5-1BC7-4700-96D8-EFD9D2B33C41}" type="presParOf" srcId="{FB584B38-A779-4E93-B17A-5755DF846D92}" destId="{8B78C4FD-FF2B-4E5C-ABF1-A6F9398C2894}" srcOrd="5" destOrd="0" presId="urn:microsoft.com/office/officeart/2009/3/layout/StepUpProcess"/>
    <dgm:cxn modelId="{BE05363A-9BAB-4ED5-ADF6-57F9A2008CC5}" type="presParOf" srcId="{8B78C4FD-FF2B-4E5C-ABF1-A6F9398C2894}" destId="{182D6555-A1E2-46D2-B165-DF4700D4A889}" srcOrd="0" destOrd="0" presId="urn:microsoft.com/office/officeart/2009/3/layout/StepUpProcess"/>
    <dgm:cxn modelId="{B8F86607-5C38-4B17-B62B-83B83FD37F26}" type="presParOf" srcId="{FB584B38-A779-4E93-B17A-5755DF846D92}" destId="{3177E90C-B2FC-428B-A839-262B8209BC7F}" srcOrd="6" destOrd="0" presId="urn:microsoft.com/office/officeart/2009/3/layout/StepUpProcess"/>
    <dgm:cxn modelId="{2BE5C3C6-E814-466A-BFA6-B40CFC1088D3}" type="presParOf" srcId="{3177E90C-B2FC-428B-A839-262B8209BC7F}" destId="{C26D2228-4EE3-4AD0-ACC3-5CF9DAF75276}" srcOrd="0" destOrd="0" presId="urn:microsoft.com/office/officeart/2009/3/layout/StepUpProcess"/>
    <dgm:cxn modelId="{0F092EF8-338A-4CFD-9C3C-A2948348C8DC}" type="presParOf" srcId="{3177E90C-B2FC-428B-A839-262B8209BC7F}" destId="{3A524179-286C-43EC-B4E8-6AC7F69405E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1407C3-7001-45CD-AC15-69D30D8A9E10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38A33-6407-4E23-864E-529727873A30}">
      <dgm:prSet phldrT="[Text]"/>
      <dgm:spPr/>
      <dgm:t>
        <a:bodyPr/>
        <a:lstStyle/>
        <a:p>
          <a:r>
            <a:rPr lang="en-US" dirty="0"/>
            <a:t>Presentation</a:t>
          </a:r>
        </a:p>
      </dgm:t>
    </dgm:pt>
    <dgm:pt modelId="{A9F2E81F-620E-4202-9BAF-F1C4A479A0DE}" type="parTrans" cxnId="{F2F48F22-3F70-480E-BC93-C91BAFE5D584}">
      <dgm:prSet/>
      <dgm:spPr/>
      <dgm:t>
        <a:bodyPr/>
        <a:lstStyle/>
        <a:p>
          <a:endParaRPr lang="en-US"/>
        </a:p>
      </dgm:t>
    </dgm:pt>
    <dgm:pt modelId="{5C196798-330D-4388-9E5C-EA0700A1D52C}" type="sibTrans" cxnId="{F2F48F22-3F70-480E-BC93-C91BAFE5D584}">
      <dgm:prSet/>
      <dgm:spPr/>
      <dgm:t>
        <a:bodyPr/>
        <a:lstStyle/>
        <a:p>
          <a:endParaRPr lang="en-US"/>
        </a:p>
      </dgm:t>
    </dgm:pt>
    <dgm:pt modelId="{A87CE436-827E-4329-9BF5-AF016E3CB4B4}">
      <dgm:prSet phldrT="[Text]"/>
      <dgm:spPr/>
      <dgm:t>
        <a:bodyPr/>
        <a:lstStyle/>
        <a:p>
          <a:r>
            <a:rPr lang="en-US" dirty="0"/>
            <a:t>Data Access</a:t>
          </a:r>
        </a:p>
      </dgm:t>
    </dgm:pt>
    <dgm:pt modelId="{BA74FE20-B7DC-4037-958A-3D4B0623290F}" type="parTrans" cxnId="{02AD4F03-7501-45F2-8AAB-21847065CFFD}">
      <dgm:prSet/>
      <dgm:spPr/>
      <dgm:t>
        <a:bodyPr/>
        <a:lstStyle/>
        <a:p>
          <a:endParaRPr lang="en-US"/>
        </a:p>
      </dgm:t>
    </dgm:pt>
    <dgm:pt modelId="{2171953A-872A-4F8A-921E-B138E2FE6F97}" type="sibTrans" cxnId="{02AD4F03-7501-45F2-8AAB-21847065CFFD}">
      <dgm:prSet/>
      <dgm:spPr/>
      <dgm:t>
        <a:bodyPr/>
        <a:lstStyle/>
        <a:p>
          <a:endParaRPr lang="en-US"/>
        </a:p>
      </dgm:t>
    </dgm:pt>
    <dgm:pt modelId="{FEA6CAE3-80F9-47C4-97E9-356E77607131}">
      <dgm:prSet phldrT="[Text]"/>
      <dgm:spPr/>
      <dgm:t>
        <a:bodyPr/>
        <a:lstStyle/>
        <a:p>
          <a:r>
            <a:rPr lang="en-US" dirty="0"/>
            <a:t>Logic</a:t>
          </a:r>
        </a:p>
      </dgm:t>
    </dgm:pt>
    <dgm:pt modelId="{B32B20E3-1A16-40E8-9238-C8379688908A}" type="parTrans" cxnId="{F7F80708-F67E-4BB7-B61A-3B9D61C0048D}">
      <dgm:prSet/>
      <dgm:spPr/>
      <dgm:t>
        <a:bodyPr/>
        <a:lstStyle/>
        <a:p>
          <a:endParaRPr lang="en-US"/>
        </a:p>
      </dgm:t>
    </dgm:pt>
    <dgm:pt modelId="{015BDF32-7998-470B-8095-12B84234580C}" type="sibTrans" cxnId="{F7F80708-F67E-4BB7-B61A-3B9D61C0048D}">
      <dgm:prSet/>
      <dgm:spPr/>
      <dgm:t>
        <a:bodyPr/>
        <a:lstStyle/>
        <a:p>
          <a:endParaRPr lang="en-US"/>
        </a:p>
      </dgm:t>
    </dgm:pt>
    <dgm:pt modelId="{AD03560E-A831-4855-8D7B-1E1D32CF9C7D}" type="pres">
      <dgm:prSet presAssocID="{4B1407C3-7001-45CD-AC15-69D30D8A9E10}" presName="compositeShape" presStyleCnt="0">
        <dgm:presLayoutVars>
          <dgm:dir/>
          <dgm:resizeHandles/>
        </dgm:presLayoutVars>
      </dgm:prSet>
      <dgm:spPr/>
    </dgm:pt>
    <dgm:pt modelId="{2B6E8C8A-73A8-4D97-AAC3-00F3D024DD19}" type="pres">
      <dgm:prSet presAssocID="{4B1407C3-7001-45CD-AC15-69D30D8A9E10}" presName="pyramid" presStyleLbl="node1" presStyleIdx="0" presStyleCnt="1" custLinFactNeighborX="-21564" custLinFactNeighborY="2856"/>
      <dgm:spPr/>
    </dgm:pt>
    <dgm:pt modelId="{1C124F41-24FD-444C-8C2F-44D083D0E8B8}" type="pres">
      <dgm:prSet presAssocID="{4B1407C3-7001-45CD-AC15-69D30D8A9E10}" presName="theList" presStyleCnt="0"/>
      <dgm:spPr/>
    </dgm:pt>
    <dgm:pt modelId="{D5BCF533-FF3F-40B6-ADB0-AA50783B4B8D}" type="pres">
      <dgm:prSet presAssocID="{FD938A33-6407-4E23-864E-529727873A30}" presName="aNode" presStyleLbl="fgAcc1" presStyleIdx="0" presStyleCnt="3">
        <dgm:presLayoutVars>
          <dgm:bulletEnabled val="1"/>
        </dgm:presLayoutVars>
      </dgm:prSet>
      <dgm:spPr/>
    </dgm:pt>
    <dgm:pt modelId="{8D05A79A-4405-4230-B82E-D813959A7E2C}" type="pres">
      <dgm:prSet presAssocID="{FD938A33-6407-4E23-864E-529727873A30}" presName="aSpace" presStyleCnt="0"/>
      <dgm:spPr/>
    </dgm:pt>
    <dgm:pt modelId="{B14025A1-9CFC-4200-89FB-25B190E2E391}" type="pres">
      <dgm:prSet presAssocID="{FEA6CAE3-80F9-47C4-97E9-356E77607131}" presName="aNode" presStyleLbl="fgAcc1" presStyleIdx="1" presStyleCnt="3">
        <dgm:presLayoutVars>
          <dgm:bulletEnabled val="1"/>
        </dgm:presLayoutVars>
      </dgm:prSet>
      <dgm:spPr/>
    </dgm:pt>
    <dgm:pt modelId="{EE438CFA-B2ED-462B-9AEF-CEBC1E603F28}" type="pres">
      <dgm:prSet presAssocID="{FEA6CAE3-80F9-47C4-97E9-356E77607131}" presName="aSpace" presStyleCnt="0"/>
      <dgm:spPr/>
    </dgm:pt>
    <dgm:pt modelId="{63079BBD-2048-4BE1-A91A-03BE75BE61C4}" type="pres">
      <dgm:prSet presAssocID="{A87CE436-827E-4329-9BF5-AF016E3CB4B4}" presName="aNode" presStyleLbl="fgAcc1" presStyleIdx="2" presStyleCnt="3">
        <dgm:presLayoutVars>
          <dgm:bulletEnabled val="1"/>
        </dgm:presLayoutVars>
      </dgm:prSet>
      <dgm:spPr/>
    </dgm:pt>
    <dgm:pt modelId="{8DCAC326-6E17-4303-90B3-13F06FEDCCD8}" type="pres">
      <dgm:prSet presAssocID="{A87CE436-827E-4329-9BF5-AF016E3CB4B4}" presName="aSpace" presStyleCnt="0"/>
      <dgm:spPr/>
    </dgm:pt>
  </dgm:ptLst>
  <dgm:cxnLst>
    <dgm:cxn modelId="{02AD4F03-7501-45F2-8AAB-21847065CFFD}" srcId="{4B1407C3-7001-45CD-AC15-69D30D8A9E10}" destId="{A87CE436-827E-4329-9BF5-AF016E3CB4B4}" srcOrd="2" destOrd="0" parTransId="{BA74FE20-B7DC-4037-958A-3D4B0623290F}" sibTransId="{2171953A-872A-4F8A-921E-B138E2FE6F97}"/>
    <dgm:cxn modelId="{F7F80708-F67E-4BB7-B61A-3B9D61C0048D}" srcId="{4B1407C3-7001-45CD-AC15-69D30D8A9E10}" destId="{FEA6CAE3-80F9-47C4-97E9-356E77607131}" srcOrd="1" destOrd="0" parTransId="{B32B20E3-1A16-40E8-9238-C8379688908A}" sibTransId="{015BDF32-7998-470B-8095-12B84234580C}"/>
    <dgm:cxn modelId="{F2F48F22-3F70-480E-BC93-C91BAFE5D584}" srcId="{4B1407C3-7001-45CD-AC15-69D30D8A9E10}" destId="{FD938A33-6407-4E23-864E-529727873A30}" srcOrd="0" destOrd="0" parTransId="{A9F2E81F-620E-4202-9BAF-F1C4A479A0DE}" sibTransId="{5C196798-330D-4388-9E5C-EA0700A1D52C}"/>
    <dgm:cxn modelId="{0F9BC633-B969-481B-8665-AB440A6931F7}" type="presOf" srcId="{4B1407C3-7001-45CD-AC15-69D30D8A9E10}" destId="{AD03560E-A831-4855-8D7B-1E1D32CF9C7D}" srcOrd="0" destOrd="0" presId="urn:microsoft.com/office/officeart/2005/8/layout/pyramid2"/>
    <dgm:cxn modelId="{51F3528F-8439-4693-80BA-553A71439733}" type="presOf" srcId="{FD938A33-6407-4E23-864E-529727873A30}" destId="{D5BCF533-FF3F-40B6-ADB0-AA50783B4B8D}" srcOrd="0" destOrd="0" presId="urn:microsoft.com/office/officeart/2005/8/layout/pyramid2"/>
    <dgm:cxn modelId="{19F9EED2-EC7C-4B5B-B91A-A9AB3A721AC6}" type="presOf" srcId="{FEA6CAE3-80F9-47C4-97E9-356E77607131}" destId="{B14025A1-9CFC-4200-89FB-25B190E2E391}" srcOrd="0" destOrd="0" presId="urn:microsoft.com/office/officeart/2005/8/layout/pyramid2"/>
    <dgm:cxn modelId="{CF7DFED3-FF79-4DB7-9A11-36362A501034}" type="presOf" srcId="{A87CE436-827E-4329-9BF5-AF016E3CB4B4}" destId="{63079BBD-2048-4BE1-A91A-03BE75BE61C4}" srcOrd="0" destOrd="0" presId="urn:microsoft.com/office/officeart/2005/8/layout/pyramid2"/>
    <dgm:cxn modelId="{8B620AAB-9A13-4F0C-8EA6-1BEF1D2A3D46}" type="presParOf" srcId="{AD03560E-A831-4855-8D7B-1E1D32CF9C7D}" destId="{2B6E8C8A-73A8-4D97-AAC3-00F3D024DD19}" srcOrd="0" destOrd="0" presId="urn:microsoft.com/office/officeart/2005/8/layout/pyramid2"/>
    <dgm:cxn modelId="{CD165C22-D961-409A-A76C-ABB935BDFA76}" type="presParOf" srcId="{AD03560E-A831-4855-8D7B-1E1D32CF9C7D}" destId="{1C124F41-24FD-444C-8C2F-44D083D0E8B8}" srcOrd="1" destOrd="0" presId="urn:microsoft.com/office/officeart/2005/8/layout/pyramid2"/>
    <dgm:cxn modelId="{70566E98-BFE5-4F10-A240-436EE56F20B8}" type="presParOf" srcId="{1C124F41-24FD-444C-8C2F-44D083D0E8B8}" destId="{D5BCF533-FF3F-40B6-ADB0-AA50783B4B8D}" srcOrd="0" destOrd="0" presId="urn:microsoft.com/office/officeart/2005/8/layout/pyramid2"/>
    <dgm:cxn modelId="{6683DAD8-BE55-4681-BACE-162E45CDF9EF}" type="presParOf" srcId="{1C124F41-24FD-444C-8C2F-44D083D0E8B8}" destId="{8D05A79A-4405-4230-B82E-D813959A7E2C}" srcOrd="1" destOrd="0" presId="urn:microsoft.com/office/officeart/2005/8/layout/pyramid2"/>
    <dgm:cxn modelId="{01F5A502-B29E-4D2C-B302-1E93B6C3FACE}" type="presParOf" srcId="{1C124F41-24FD-444C-8C2F-44D083D0E8B8}" destId="{B14025A1-9CFC-4200-89FB-25B190E2E391}" srcOrd="2" destOrd="0" presId="urn:microsoft.com/office/officeart/2005/8/layout/pyramid2"/>
    <dgm:cxn modelId="{A0BE5F4C-4853-4BCE-A78D-FB9830AB7B4D}" type="presParOf" srcId="{1C124F41-24FD-444C-8C2F-44D083D0E8B8}" destId="{EE438CFA-B2ED-462B-9AEF-CEBC1E603F28}" srcOrd="3" destOrd="0" presId="urn:microsoft.com/office/officeart/2005/8/layout/pyramid2"/>
    <dgm:cxn modelId="{6DF4810B-934B-4A06-A770-3D8122E5DCF3}" type="presParOf" srcId="{1C124F41-24FD-444C-8C2F-44D083D0E8B8}" destId="{63079BBD-2048-4BE1-A91A-03BE75BE61C4}" srcOrd="4" destOrd="0" presId="urn:microsoft.com/office/officeart/2005/8/layout/pyramid2"/>
    <dgm:cxn modelId="{9BE893C6-665B-4519-9FE4-EA394537EDEA}" type="presParOf" srcId="{1C124F41-24FD-444C-8C2F-44D083D0E8B8}" destId="{8DCAC326-6E17-4303-90B3-13F06FEDCCD8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9A5A2-3426-43C5-826B-BB0000B1205A}">
      <dsp:nvSpPr>
        <dsp:cNvPr id="0" name=""/>
        <dsp:cNvSpPr/>
      </dsp:nvSpPr>
      <dsp:spPr>
        <a:xfrm rot="5400000">
          <a:off x="817529" y="3861202"/>
          <a:ext cx="2442626" cy="406447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6541D-9094-404A-A2A5-2605C6054638}">
      <dsp:nvSpPr>
        <dsp:cNvPr id="0" name=""/>
        <dsp:cNvSpPr/>
      </dsp:nvSpPr>
      <dsp:spPr>
        <a:xfrm>
          <a:off x="409794" y="5075605"/>
          <a:ext cx="3669431" cy="321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Embedded code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PHP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JSP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ASP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ASP.net</a:t>
          </a:r>
        </a:p>
      </dsp:txBody>
      <dsp:txXfrm>
        <a:off x="409794" y="5075605"/>
        <a:ext cx="3669431" cy="3216472"/>
      </dsp:txXfrm>
    </dsp:sp>
    <dsp:sp modelId="{F917D89D-75FF-4C30-900C-DC27AF5E97A5}">
      <dsp:nvSpPr>
        <dsp:cNvPr id="0" name=""/>
        <dsp:cNvSpPr/>
      </dsp:nvSpPr>
      <dsp:spPr>
        <a:xfrm>
          <a:off x="3386880" y="3561971"/>
          <a:ext cx="692345" cy="69234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53CE0-0C6A-49B8-B4D7-7F6EF483E247}">
      <dsp:nvSpPr>
        <dsp:cNvPr id="0" name=""/>
        <dsp:cNvSpPr/>
      </dsp:nvSpPr>
      <dsp:spPr>
        <a:xfrm rot="5400000">
          <a:off x="5309630" y="2749627"/>
          <a:ext cx="2442626" cy="406447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4876B-7DF4-41D8-A441-94D958627416}">
      <dsp:nvSpPr>
        <dsp:cNvPr id="0" name=""/>
        <dsp:cNvSpPr/>
      </dsp:nvSpPr>
      <dsp:spPr>
        <a:xfrm>
          <a:off x="4901895" y="3964030"/>
          <a:ext cx="3669431" cy="321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MVC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Laravel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Spring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ASP.net MVC</a:t>
          </a:r>
        </a:p>
      </dsp:txBody>
      <dsp:txXfrm>
        <a:off x="4901895" y="3964030"/>
        <a:ext cx="3669431" cy="3216472"/>
      </dsp:txXfrm>
    </dsp:sp>
    <dsp:sp modelId="{FCBB85FD-A86C-4045-B21B-A1B44F6E18A1}">
      <dsp:nvSpPr>
        <dsp:cNvPr id="0" name=""/>
        <dsp:cNvSpPr/>
      </dsp:nvSpPr>
      <dsp:spPr>
        <a:xfrm>
          <a:off x="7878981" y="2450396"/>
          <a:ext cx="692345" cy="69234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0D33A-F841-4116-A135-695667EE4EBB}">
      <dsp:nvSpPr>
        <dsp:cNvPr id="0" name=""/>
        <dsp:cNvSpPr/>
      </dsp:nvSpPr>
      <dsp:spPr>
        <a:xfrm rot="5400000">
          <a:off x="9801732" y="1638052"/>
          <a:ext cx="2442626" cy="406447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17340-1E47-48CD-9361-E2CD56F1F494}">
      <dsp:nvSpPr>
        <dsp:cNvPr id="0" name=""/>
        <dsp:cNvSpPr/>
      </dsp:nvSpPr>
      <dsp:spPr>
        <a:xfrm>
          <a:off x="9393996" y="2852455"/>
          <a:ext cx="3669431" cy="321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API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ASP.net web API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Laravel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Spring</a:t>
          </a:r>
        </a:p>
      </dsp:txBody>
      <dsp:txXfrm>
        <a:off x="9393996" y="2852455"/>
        <a:ext cx="3669431" cy="3216472"/>
      </dsp:txXfrm>
    </dsp:sp>
    <dsp:sp modelId="{5BBE4E2E-C115-4AE9-83C5-60938A922BC5}">
      <dsp:nvSpPr>
        <dsp:cNvPr id="0" name=""/>
        <dsp:cNvSpPr/>
      </dsp:nvSpPr>
      <dsp:spPr>
        <a:xfrm>
          <a:off x="12371083" y="1338821"/>
          <a:ext cx="692345" cy="692345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D2228-4EE3-4AD0-ACC3-5CF9DAF75276}">
      <dsp:nvSpPr>
        <dsp:cNvPr id="0" name=""/>
        <dsp:cNvSpPr/>
      </dsp:nvSpPr>
      <dsp:spPr>
        <a:xfrm rot="5400000">
          <a:off x="14293833" y="526478"/>
          <a:ext cx="2442626" cy="4064475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24179-286C-43EC-B4E8-6AC7F69405E8}">
      <dsp:nvSpPr>
        <dsp:cNvPr id="0" name=""/>
        <dsp:cNvSpPr/>
      </dsp:nvSpPr>
      <dsp:spPr>
        <a:xfrm>
          <a:off x="13886098" y="1740880"/>
          <a:ext cx="3669431" cy="3216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Front, Back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Angular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React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VUE</a:t>
          </a:r>
        </a:p>
      </dsp:txBody>
      <dsp:txXfrm>
        <a:off x="13886098" y="1740880"/>
        <a:ext cx="3669431" cy="3216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E8C8A-73A8-4D97-AAC3-00F3D024DD19}">
      <dsp:nvSpPr>
        <dsp:cNvPr id="0" name=""/>
        <dsp:cNvSpPr/>
      </dsp:nvSpPr>
      <dsp:spPr>
        <a:xfrm>
          <a:off x="0" y="0"/>
          <a:ext cx="5996608" cy="65278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BCF533-FF3F-40B6-ADB0-AA50783B4B8D}">
      <dsp:nvSpPr>
        <dsp:cNvPr id="0" name=""/>
        <dsp:cNvSpPr/>
      </dsp:nvSpPr>
      <dsp:spPr>
        <a:xfrm>
          <a:off x="2998304" y="656286"/>
          <a:ext cx="3897795" cy="154525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Presentation</a:t>
          </a:r>
        </a:p>
      </dsp:txBody>
      <dsp:txXfrm>
        <a:off x="3073737" y="731719"/>
        <a:ext cx="3746929" cy="1394386"/>
      </dsp:txXfrm>
    </dsp:sp>
    <dsp:sp modelId="{B14025A1-9CFC-4200-89FB-25B190E2E391}">
      <dsp:nvSpPr>
        <dsp:cNvPr id="0" name=""/>
        <dsp:cNvSpPr/>
      </dsp:nvSpPr>
      <dsp:spPr>
        <a:xfrm>
          <a:off x="2998304" y="2394695"/>
          <a:ext cx="3897795" cy="154525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Logic</a:t>
          </a:r>
        </a:p>
      </dsp:txBody>
      <dsp:txXfrm>
        <a:off x="3073737" y="2470128"/>
        <a:ext cx="3746929" cy="1394386"/>
      </dsp:txXfrm>
    </dsp:sp>
    <dsp:sp modelId="{63079BBD-2048-4BE1-A91A-03BE75BE61C4}">
      <dsp:nvSpPr>
        <dsp:cNvPr id="0" name=""/>
        <dsp:cNvSpPr/>
      </dsp:nvSpPr>
      <dsp:spPr>
        <a:xfrm>
          <a:off x="2998304" y="4133104"/>
          <a:ext cx="3897795" cy="154525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Data Access</a:t>
          </a:r>
        </a:p>
      </dsp:txBody>
      <dsp:txXfrm>
        <a:off x="3073737" y="4208537"/>
        <a:ext cx="3746929" cy="1394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1DA67-7214-4F19-8286-CBED022F3085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B1A1A-6424-43A3-BBF9-AAAE7B2F6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75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131746"/>
            <a:ext cx="6620059" cy="1023229"/>
          </a:xfrm>
          <a:prstGeom prst="rect">
            <a:avLst/>
          </a:prstGeom>
          <a:solidFill>
            <a:srgbClr val="F7DF1E"/>
          </a:solidFill>
        </p:spPr>
      </p:sp>
      <p:sp>
        <p:nvSpPr>
          <p:cNvPr id="3" name="TextBox 3"/>
          <p:cNvSpPr txBox="1"/>
          <p:nvPr/>
        </p:nvSpPr>
        <p:spPr>
          <a:xfrm>
            <a:off x="459728" y="2774017"/>
            <a:ext cx="11297942" cy="382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21"/>
              </a:lnSpc>
            </a:pPr>
            <a:r>
              <a:rPr lang="en-US" sz="15072" dirty="0">
                <a:solidFill>
                  <a:srgbClr val="17161C"/>
                </a:solidFill>
                <a:latin typeface="Montserrat Extra-Bold"/>
              </a:rPr>
              <a:t>PHP 8 &amp; Laravel 9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9729" y="7325047"/>
            <a:ext cx="5941072" cy="636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89"/>
              </a:lnSpc>
            </a:pPr>
            <a:r>
              <a:rPr lang="en-US" sz="4662" dirty="0">
                <a:solidFill>
                  <a:srgbClr val="17161C"/>
                </a:solidFill>
                <a:latin typeface="Montserrat"/>
              </a:rPr>
              <a:t>By: Ramy Ibrahim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39"/>
          <a:stretch>
            <a:fillRect/>
          </a:stretch>
        </p:blipFill>
        <p:spPr>
          <a:xfrm>
            <a:off x="14941112" y="1180059"/>
            <a:ext cx="2839407" cy="2597365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0" y="-867"/>
            <a:ext cx="18288002" cy="450526"/>
          </a:xfrm>
          <a:custGeom>
            <a:avLst/>
            <a:gdLst/>
            <a:ahLst/>
            <a:cxnLst/>
            <a:rect l="l" t="t" r="r" b="b"/>
            <a:pathLst>
              <a:path w="7771570" h="191453">
                <a:moveTo>
                  <a:pt x="0" y="0"/>
                </a:moveTo>
                <a:lnTo>
                  <a:pt x="7771570" y="0"/>
                </a:lnTo>
                <a:lnTo>
                  <a:pt x="7771570" y="191453"/>
                </a:lnTo>
                <a:lnTo>
                  <a:pt x="0" y="191453"/>
                </a:lnTo>
                <a:close/>
              </a:path>
            </a:pathLst>
          </a:custGeom>
          <a:solidFill>
            <a:srgbClr val="1A1AE8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787633"/>
            <a:ext cx="108204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5" name="TextBox 5"/>
          <p:cNvSpPr txBox="1"/>
          <p:nvPr/>
        </p:nvSpPr>
        <p:spPr>
          <a:xfrm>
            <a:off x="501446" y="1076495"/>
            <a:ext cx="101665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Static vs Dynamic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1682338"/>
            <a:ext cx="2188851" cy="31358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5468771"/>
            <a:ext cx="2188851" cy="31358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1446" y="2819924"/>
            <a:ext cx="1458615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US" sz="4551" dirty="0">
                <a:solidFill>
                  <a:srgbClr val="17161C"/>
                </a:solidFill>
                <a:latin typeface="Montserrat Classic"/>
              </a:rPr>
              <a:t>The use of server-side programming language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alphaModFix amt="2000"/>
          </a:blip>
          <a:srcRect t="23568" b="52438"/>
          <a:stretch/>
        </p:blipFill>
        <p:spPr>
          <a:xfrm rot="5400000">
            <a:off x="-3779978" y="3575146"/>
            <a:ext cx="9946465" cy="2386511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F7637FFD-4BD4-45E0-AE95-6E730A77EE5B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479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811" b="1639"/>
          <a:stretch/>
        </p:blipFill>
        <p:spPr>
          <a:xfrm>
            <a:off x="0" y="561131"/>
            <a:ext cx="742557" cy="21102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1132" y="1123950"/>
            <a:ext cx="12335268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2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13" b="0" i="0" u="none" strike="noStrike" kern="1200" cap="none" spc="0" normalizeH="0" baseline="0" noProof="0" dirty="0">
                <a:ln>
                  <a:noFill/>
                </a:ln>
                <a:solidFill>
                  <a:srgbClr val="F7DF1E"/>
                </a:solidFill>
                <a:effectLst/>
                <a:uLnTx/>
                <a:uFillTx/>
                <a:latin typeface="Montserrat Semi-Bold Bold"/>
                <a:ea typeface="+mn-ea"/>
                <a:cs typeface="+mn-cs"/>
              </a:rPr>
              <a:t>Server-side Programming Language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1132" y="3828554"/>
            <a:ext cx="16441597" cy="6075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sz="33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Dynamic data saving and retrieving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Database communication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337" dirty="0">
                <a:solidFill>
                  <a:srgbClr val="FFFFFF"/>
                </a:solidFill>
                <a:latin typeface="Montserrat Classic"/>
              </a:rPr>
              <a:t>Data validation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Handling files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337" dirty="0">
                <a:solidFill>
                  <a:srgbClr val="FFFFFF"/>
                </a:solidFill>
                <a:latin typeface="Montserrat Classic"/>
              </a:rPr>
              <a:t>Logic layer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337" dirty="0">
                <a:solidFill>
                  <a:srgbClr val="FFFFFF"/>
                </a:solidFill>
                <a:latin typeface="Montserrat Classic"/>
              </a:rPr>
              <a:t>Authentication and Authorization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Session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337" dirty="0">
                <a:solidFill>
                  <a:srgbClr val="FFFFFF"/>
                </a:solidFill>
                <a:latin typeface="Montserrat Classic"/>
              </a:rPr>
              <a:t>Security and Data Encryption</a:t>
            </a:r>
            <a:endParaRPr kumimoji="0" lang="en-US" sz="333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Classic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A1DD659C-36AD-DC6A-50EC-AA40AC176E6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98459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62AA82E-486F-5332-6A67-B50D68ED60BD}"/>
              </a:ext>
            </a:extLst>
          </p:cNvPr>
          <p:cNvGraphicFramePr/>
          <p:nvPr/>
        </p:nvGraphicFramePr>
        <p:xfrm>
          <a:off x="452487" y="523189"/>
          <a:ext cx="17562135" cy="9629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Arrow: Up 10">
            <a:extLst>
              <a:ext uri="{FF2B5EF4-FFF2-40B4-BE49-F238E27FC236}">
                <a16:creationId xmlns:a16="http://schemas.microsoft.com/office/drawing/2014/main" id="{01B971CC-4053-4F52-15C4-364F7C45AD92}"/>
              </a:ext>
            </a:extLst>
          </p:cNvPr>
          <p:cNvSpPr/>
          <p:nvPr/>
        </p:nvSpPr>
        <p:spPr>
          <a:xfrm>
            <a:off x="4440026" y="6772812"/>
            <a:ext cx="4383464" cy="283511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Logic Separation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FDFD97A-DC9D-CB6C-99CE-DBE253160D22}"/>
              </a:ext>
            </a:extLst>
          </p:cNvPr>
          <p:cNvSpPr/>
          <p:nvPr/>
        </p:nvSpPr>
        <p:spPr>
          <a:xfrm>
            <a:off x="9464512" y="5686373"/>
            <a:ext cx="4383464" cy="283511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Mobile Development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37525E1E-8998-7344-84DC-9BE7D0F0F9D9}"/>
              </a:ext>
            </a:extLst>
          </p:cNvPr>
          <p:cNvSpPr/>
          <p:nvPr/>
        </p:nvSpPr>
        <p:spPr>
          <a:xfrm>
            <a:off x="13793771" y="4600628"/>
            <a:ext cx="4383464" cy="2835111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Remove Redundancy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D319555-D710-1B9A-3B42-26E61BB46DBD}"/>
              </a:ext>
            </a:extLst>
          </p:cNvPr>
          <p:cNvSpPr/>
          <p:nvPr/>
        </p:nvSpPr>
        <p:spPr>
          <a:xfrm>
            <a:off x="0" y="787633"/>
            <a:ext cx="12649200" cy="1431967"/>
          </a:xfrm>
          <a:prstGeom prst="rect">
            <a:avLst/>
          </a:prstGeom>
          <a:solidFill>
            <a:srgbClr val="1A1AE8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6FBDD-D69B-5277-6E39-255AA541AB6A}"/>
              </a:ext>
            </a:extLst>
          </p:cNvPr>
          <p:cNvSpPr txBox="1"/>
          <p:nvPr/>
        </p:nvSpPr>
        <p:spPr>
          <a:xfrm>
            <a:off x="444593" y="1133680"/>
            <a:ext cx="12357007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6"/>
              </a:lnSpc>
            </a:pPr>
            <a:r>
              <a:rPr lang="en-US" sz="7529" dirty="0">
                <a:solidFill>
                  <a:srgbClr val="FFFFFF"/>
                </a:solidFill>
                <a:latin typeface="Montserrat Semi-Bold Bold"/>
              </a:rPr>
              <a:t>Web Development Story</a:t>
            </a:r>
          </a:p>
        </p:txBody>
      </p:sp>
    </p:spTree>
    <p:extLst>
      <p:ext uri="{BB962C8B-B14F-4D97-AF65-F5344CB8AC3E}">
        <p14:creationId xmlns:p14="http://schemas.microsoft.com/office/powerpoint/2010/main" val="11679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811" b="1639"/>
          <a:stretch/>
        </p:blipFill>
        <p:spPr>
          <a:xfrm>
            <a:off x="0" y="561131"/>
            <a:ext cx="742557" cy="211024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1132" y="1123950"/>
            <a:ext cx="12335268" cy="10643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2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13" b="0" i="0" u="none" strike="noStrike" kern="1200" cap="none" spc="0" normalizeH="0" baseline="0" noProof="0" dirty="0">
                <a:ln>
                  <a:noFill/>
                </a:ln>
                <a:solidFill>
                  <a:srgbClr val="F7DF1E"/>
                </a:solidFill>
                <a:effectLst/>
                <a:uLnTx/>
                <a:uFillTx/>
                <a:latin typeface="Montserrat Semi-Bold Bold"/>
                <a:ea typeface="+mn-ea"/>
                <a:cs typeface="+mn-cs"/>
              </a:rPr>
              <a:t>What is PHP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1132" y="3828554"/>
            <a:ext cx="16441597" cy="530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PHP: Hypertext Preprocessor – Personal Home Page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337" dirty="0">
                <a:solidFill>
                  <a:srgbClr val="FFFFFF"/>
                </a:solidFill>
                <a:latin typeface="Montserrat Classic"/>
              </a:rPr>
              <a:t>Open Source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General Purpose and Multi-Paradigm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337" dirty="0">
                <a:solidFill>
                  <a:srgbClr val="FFFFFF"/>
                </a:solidFill>
                <a:latin typeface="Montserrat Classic"/>
              </a:rPr>
              <a:t>Dynamic Typed Language</a:t>
            </a:r>
            <a:endParaRPr kumimoji="0" lang="en-US" sz="333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Classic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337" dirty="0">
                <a:solidFill>
                  <a:srgbClr val="FFFFFF"/>
                </a:solidFill>
                <a:latin typeface="Montserrat Classic"/>
              </a:rPr>
              <a:t>Can be Embedded into HTML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337" dirty="0">
                <a:solidFill>
                  <a:srgbClr val="FFFFFF"/>
                </a:solidFill>
                <a:latin typeface="Montserrat Classic"/>
              </a:rPr>
              <a:t>Can output more than HTML (PDF, Flash and other content)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33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Supports many DBs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A1DD659C-36AD-DC6A-50EC-AA40AC176E6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1397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87633"/>
            <a:ext cx="10090300" cy="1431967"/>
          </a:xfrm>
          <a:prstGeom prst="rect">
            <a:avLst/>
          </a:prstGeom>
          <a:solidFill>
            <a:srgbClr val="F7DF1E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312152" cy="117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PHP Versions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6524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Personal Homepage Tools PHP 1 and 2 (1995 , 1997)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PHP: Hypertext Preprocessor PHP 3 – Engine rewrite (1998)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PHP 4 (2000)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PHP 5 (2005)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PHP 7 (2015), PHP 7.4 Supported till 28 Nov 2022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PHP 8 (2020) , </a:t>
            </a:r>
            <a:r>
              <a:rPr lang="en-US" sz="3461" b="1" dirty="0">
                <a:solidFill>
                  <a:srgbClr val="17161C"/>
                </a:solidFill>
                <a:latin typeface="Montserrat"/>
              </a:rPr>
              <a:t>PHP 8.1 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(Latest Version) – Supported till 25 Nov 2024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12429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87633"/>
            <a:ext cx="10090300" cy="1431967"/>
          </a:xfrm>
          <a:prstGeom prst="rect">
            <a:avLst/>
          </a:prstGeom>
          <a:solidFill>
            <a:srgbClr val="F7DF1E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312152" cy="117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Dev Env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429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WAMP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LAMP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MAMP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XAMP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51829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787633"/>
            <a:ext cx="108204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5" name="TextBox 5"/>
          <p:cNvSpPr txBox="1"/>
          <p:nvPr/>
        </p:nvSpPr>
        <p:spPr>
          <a:xfrm>
            <a:off x="501446" y="1076495"/>
            <a:ext cx="101665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Prepare Dev Env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1682338"/>
            <a:ext cx="2188851" cy="31358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5468771"/>
            <a:ext cx="2188851" cy="31358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1446" y="2819924"/>
            <a:ext cx="1458615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US" sz="4551" dirty="0">
                <a:solidFill>
                  <a:srgbClr val="17161C"/>
                </a:solidFill>
                <a:latin typeface="Montserrat Classic"/>
              </a:rPr>
              <a:t>Web server installation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alphaModFix amt="2000"/>
          </a:blip>
          <a:srcRect t="23568" b="52438"/>
          <a:stretch/>
        </p:blipFill>
        <p:spPr>
          <a:xfrm rot="5400000">
            <a:off x="-3779978" y="3575146"/>
            <a:ext cx="9946465" cy="2386511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F7637FFD-4BD4-45E0-AE95-6E730A77EE5B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9523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87633"/>
            <a:ext cx="10090300" cy="1431967"/>
          </a:xfrm>
          <a:prstGeom prst="rect">
            <a:avLst/>
          </a:prstGeom>
          <a:solidFill>
            <a:srgbClr val="F7DF1E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312152" cy="117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PHP Syntax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429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&lt;?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php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 ?&gt;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Phpinfo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();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Echo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Print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4044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87633"/>
            <a:ext cx="10090300" cy="1431967"/>
          </a:xfrm>
          <a:prstGeom prst="rect">
            <a:avLst/>
          </a:prstGeom>
          <a:solidFill>
            <a:srgbClr val="F7DF1E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312152" cy="117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PHP Syntax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429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&lt;?= ?&gt;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HTML escaping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Comments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Closing tag and accidental white space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3217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87633"/>
            <a:ext cx="10090300" cy="1431967"/>
          </a:xfrm>
          <a:prstGeom prst="rect">
            <a:avLst/>
          </a:prstGeom>
          <a:solidFill>
            <a:srgbClr val="F7DF1E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312152" cy="117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Data-types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429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Primitive types</a:t>
            </a:r>
          </a:p>
          <a:p>
            <a:pPr marL="1204625" lvl="2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Null, Bool, Int, Float, String, Array, Object and Resource</a:t>
            </a:r>
          </a:p>
          <a:p>
            <a:pPr marL="747425" lvl="1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Non primitive types</a:t>
            </a:r>
          </a:p>
          <a:p>
            <a:pPr marL="1204625" lvl="2" indent="-373713">
              <a:lnSpc>
                <a:spcPts val="8654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Objects !!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0530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87633"/>
            <a:ext cx="6242344" cy="1431967"/>
          </a:xfrm>
          <a:prstGeom prst="rect">
            <a:avLst/>
          </a:prstGeom>
          <a:solidFill>
            <a:srgbClr val="F7DF1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5097" y="987457"/>
            <a:ext cx="4597199" cy="123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53"/>
              </a:lnSpc>
            </a:pPr>
            <a:r>
              <a:rPr lang="en-US" sz="8928" dirty="0">
                <a:solidFill>
                  <a:srgbClr val="17161C"/>
                </a:solidFill>
                <a:latin typeface="Montserrat Semi-Bold Bold"/>
              </a:rPr>
              <a:t>Outline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4622" y="3239027"/>
            <a:ext cx="8122705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1"/>
              </a:lnSpc>
            </a:pPr>
            <a:r>
              <a:rPr lang="en-US" sz="3992" dirty="0">
                <a:solidFill>
                  <a:srgbClr val="17161C"/>
                </a:solidFill>
                <a:latin typeface="Montserrat Italics"/>
              </a:rPr>
              <a:t>PHP Course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" y="3867046"/>
            <a:ext cx="16802100" cy="6217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1979" lvl="1" indent="-430989">
              <a:lnSpc>
                <a:spcPts val="9981"/>
              </a:lnSpc>
              <a:buFont typeface="Arial"/>
              <a:buChar char="•"/>
            </a:pPr>
            <a:r>
              <a:rPr lang="en-US" sz="3992" dirty="0">
                <a:solidFill>
                  <a:srgbClr val="17161C"/>
                </a:solidFill>
                <a:latin typeface="Montserrat Bold"/>
              </a:rPr>
              <a:t>Introduction</a:t>
            </a:r>
          </a:p>
          <a:p>
            <a:pPr marL="861979" lvl="1" indent="-430989">
              <a:lnSpc>
                <a:spcPts val="9981"/>
              </a:lnSpc>
              <a:buFont typeface="Arial"/>
              <a:buChar char="•"/>
            </a:pPr>
            <a:r>
              <a:rPr lang="en-US" sz="3992" dirty="0">
                <a:solidFill>
                  <a:srgbClr val="17161C"/>
                </a:solidFill>
                <a:latin typeface="Montserrat Bold"/>
              </a:rPr>
              <a:t>Programming with PHP</a:t>
            </a:r>
          </a:p>
          <a:p>
            <a:pPr marL="861979" lvl="1" indent="-430989">
              <a:lnSpc>
                <a:spcPts val="9981"/>
              </a:lnSpc>
              <a:buFont typeface="Arial"/>
              <a:buChar char="•"/>
            </a:pPr>
            <a:r>
              <a:rPr lang="en-US" sz="3992" dirty="0">
                <a:solidFill>
                  <a:srgbClr val="17161C"/>
                </a:solidFill>
                <a:latin typeface="Montserrat Bold"/>
              </a:rPr>
              <a:t>MySQL Database</a:t>
            </a:r>
          </a:p>
          <a:p>
            <a:pPr marL="861979" lvl="1" indent="-430989">
              <a:lnSpc>
                <a:spcPts val="9981"/>
              </a:lnSpc>
              <a:buFont typeface="Arial"/>
              <a:buChar char="•"/>
            </a:pPr>
            <a:r>
              <a:rPr lang="en-US" sz="3992" dirty="0">
                <a:solidFill>
                  <a:srgbClr val="17161C"/>
                </a:solidFill>
                <a:latin typeface="Montserrat Bold"/>
              </a:rPr>
              <a:t>Implement Online-Store Application with Admin Panel</a:t>
            </a:r>
          </a:p>
          <a:p>
            <a:pPr marL="861979" lvl="1" indent="-430989">
              <a:lnSpc>
                <a:spcPts val="9981"/>
              </a:lnSpc>
              <a:buFont typeface="Arial"/>
              <a:buChar char="•"/>
            </a:pPr>
            <a:r>
              <a:rPr lang="en-US" sz="3992" dirty="0">
                <a:solidFill>
                  <a:srgbClr val="17161C"/>
                </a:solidFill>
                <a:latin typeface="Montserrat Bold"/>
              </a:rPr>
              <a:t>Publish and Secure PHP Application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alphaModFix amt="2000"/>
          </a:blip>
          <a:srcRect t="23568" b="47953"/>
          <a:stretch/>
        </p:blipFill>
        <p:spPr>
          <a:xfrm rot="5400000">
            <a:off x="-3779978" y="3290198"/>
            <a:ext cx="9946465" cy="2832668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7C90B270-403D-5858-E9DF-DF269A8238E2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787633"/>
            <a:ext cx="124968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5" name="TextBox 5"/>
          <p:cNvSpPr txBox="1"/>
          <p:nvPr/>
        </p:nvSpPr>
        <p:spPr>
          <a:xfrm>
            <a:off x="501446" y="1076495"/>
            <a:ext cx="119191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Data-types Example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1682338"/>
            <a:ext cx="2188851" cy="31358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5468771"/>
            <a:ext cx="2188851" cy="31358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1446" y="2819924"/>
            <a:ext cx="1458615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US" sz="4551" dirty="0">
                <a:solidFill>
                  <a:srgbClr val="17161C"/>
                </a:solidFill>
                <a:latin typeface="Montserrat Classic"/>
              </a:rPr>
              <a:t>Let’s write some code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alphaModFix amt="2000"/>
          </a:blip>
          <a:srcRect t="23568" b="52438"/>
          <a:stretch/>
        </p:blipFill>
        <p:spPr>
          <a:xfrm rot="5400000">
            <a:off x="-3779978" y="3475134"/>
            <a:ext cx="9946465" cy="2386511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F7637FFD-4BD4-45E0-AE95-6E730A77EE5B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11203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87633"/>
            <a:ext cx="6629400" cy="1431967"/>
          </a:xfrm>
          <a:prstGeom prst="rect">
            <a:avLst/>
          </a:prstGeom>
          <a:solidFill>
            <a:srgbClr val="F7DF1E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312152" cy="117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Variables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709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PHP is a dynamic typed language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Type interfaces are introduced in PHP7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Heap vs Stack in memory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Variables declaration rules: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Starts with: $, a-z, A-Z, _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Contains: a-z, A-Z,  _, 0-9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Meaningful names (_ or camelCase)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Super-global variables: $GLOBALSE -$_SESSION,$_COOKIES - $_GET,$_POST,$_REQUEST - $_SERVER - $_ENV - $_FILES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62067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87633"/>
            <a:ext cx="10090300" cy="1431967"/>
          </a:xfrm>
          <a:prstGeom prst="rect">
            <a:avLst/>
          </a:prstGeom>
          <a:solidFill>
            <a:srgbClr val="F7DF1E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312152" cy="117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Instance of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6300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$x instance of type (Boolean)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is_object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gettype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settype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isset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unset()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is_int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(), 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is_float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(), 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is_string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(), 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is_bool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Casting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6010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87633"/>
            <a:ext cx="100903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312152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Falsely Values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709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False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0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0.0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-0.0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“0”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[]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“”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Null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All other values are true even (empty resource and NAN)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58393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87633"/>
            <a:ext cx="111252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103714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Simple Debugging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2306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sv-SE" sz="3461" dirty="0">
                <a:solidFill>
                  <a:srgbClr val="17161C"/>
                </a:solidFill>
                <a:latin typeface="Montserrat"/>
              </a:rPr>
              <a:t>var_dump()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sv-SE" sz="3461" dirty="0">
                <a:solidFill>
                  <a:srgbClr val="17161C"/>
                </a:solidFill>
                <a:latin typeface="Montserrat"/>
              </a:rPr>
              <a:t>var_export()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sv-SE" sz="3461" dirty="0">
                <a:solidFill>
                  <a:srgbClr val="17161C"/>
                </a:solidFill>
                <a:latin typeface="Montserrat"/>
              </a:rPr>
              <a:t>die()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79141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787633"/>
            <a:ext cx="124968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5" name="TextBox 5"/>
          <p:cNvSpPr txBox="1"/>
          <p:nvPr/>
        </p:nvSpPr>
        <p:spPr>
          <a:xfrm>
            <a:off x="501446" y="1076495"/>
            <a:ext cx="119191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Variables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1682338"/>
            <a:ext cx="2188851" cy="31358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5468771"/>
            <a:ext cx="2188851" cy="31358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1446" y="2819924"/>
            <a:ext cx="1458615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US" sz="4551" dirty="0">
                <a:solidFill>
                  <a:srgbClr val="17161C"/>
                </a:solidFill>
                <a:latin typeface="Montserrat Classic"/>
              </a:rPr>
              <a:t>Code example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alphaModFix amt="2000"/>
          </a:blip>
          <a:srcRect t="23568" b="52438"/>
          <a:stretch/>
        </p:blipFill>
        <p:spPr>
          <a:xfrm rot="5400000">
            <a:off x="-3779978" y="3475134"/>
            <a:ext cx="9946465" cy="2386511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F7637FFD-4BD4-45E0-AE95-6E730A77EE5B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10798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87633"/>
            <a:ext cx="111252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103714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Operators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96671"/>
            <a:ext cx="17462941" cy="709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Arithmetic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Assignment and Conditional Assignment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Comparison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Logical Operators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String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Array Operators (Will be discussed in array part)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Union (+)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Equality (==,!=,&lt;&gt;)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Identity (===,!==)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97460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787633"/>
            <a:ext cx="124968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5" name="TextBox 5"/>
          <p:cNvSpPr txBox="1"/>
          <p:nvPr/>
        </p:nvSpPr>
        <p:spPr>
          <a:xfrm>
            <a:off x="501446" y="1076495"/>
            <a:ext cx="119191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Operators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1682338"/>
            <a:ext cx="2188851" cy="31358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5468771"/>
            <a:ext cx="2188851" cy="31358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1446" y="2819924"/>
            <a:ext cx="1458615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US" sz="4551" dirty="0">
                <a:solidFill>
                  <a:srgbClr val="17161C"/>
                </a:solidFill>
                <a:latin typeface="Montserrat Classic"/>
              </a:rPr>
              <a:t>Code example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alphaModFix amt="2000"/>
          </a:blip>
          <a:srcRect t="23568" b="52438"/>
          <a:stretch/>
        </p:blipFill>
        <p:spPr>
          <a:xfrm rot="5400000">
            <a:off x="-3779978" y="3475134"/>
            <a:ext cx="9946465" cy="2386511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F7637FFD-4BD4-45E0-AE95-6E730A77EE5B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99823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38684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135718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Conditional Statements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310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IF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IF ELSE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IF ELSE IF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Switch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11661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50292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4580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Forms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470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GET: URL params, max character length 2000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POST: Hidden params, can send files using 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enctype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=“multipart/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formdata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”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Validation (server side)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Using empty() and 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isset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 functions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htmlspecialchars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 function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7087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87633"/>
            <a:ext cx="6242344" cy="1431967"/>
          </a:xfrm>
          <a:prstGeom prst="rect">
            <a:avLst/>
          </a:prstGeom>
          <a:solidFill>
            <a:srgbClr val="F7DF1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5097" y="987457"/>
            <a:ext cx="4597199" cy="123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53"/>
              </a:lnSpc>
            </a:pPr>
            <a:r>
              <a:rPr lang="en-US" sz="8928" dirty="0">
                <a:solidFill>
                  <a:srgbClr val="17161C"/>
                </a:solidFill>
                <a:latin typeface="Montserrat Semi-Bold Bold"/>
              </a:rPr>
              <a:t>Outline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4622" y="3239027"/>
            <a:ext cx="8122705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1"/>
              </a:lnSpc>
            </a:pPr>
            <a:r>
              <a:rPr lang="en-US" sz="3992" dirty="0">
                <a:solidFill>
                  <a:srgbClr val="17161C"/>
                </a:solidFill>
                <a:latin typeface="Montserrat Italics"/>
              </a:rPr>
              <a:t>Laravel Course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" y="3867046"/>
            <a:ext cx="16954500" cy="6217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1979" lvl="1" indent="-430989">
              <a:lnSpc>
                <a:spcPts val="9981"/>
              </a:lnSpc>
              <a:buFont typeface="Arial"/>
              <a:buChar char="•"/>
            </a:pPr>
            <a:r>
              <a:rPr lang="en-US" sz="3992" dirty="0">
                <a:solidFill>
                  <a:srgbClr val="17161C"/>
                </a:solidFill>
                <a:latin typeface="Montserrat Bold"/>
              </a:rPr>
              <a:t>Introduction to Frameworks and Design Patterns</a:t>
            </a:r>
          </a:p>
          <a:p>
            <a:pPr marL="861979" lvl="1" indent="-430989">
              <a:lnSpc>
                <a:spcPts val="9981"/>
              </a:lnSpc>
              <a:buFont typeface="Arial"/>
              <a:buChar char="•"/>
            </a:pPr>
            <a:r>
              <a:rPr lang="en-US" sz="3992" dirty="0">
                <a:solidFill>
                  <a:srgbClr val="17161C"/>
                </a:solidFill>
                <a:latin typeface="Montserrat Bold"/>
              </a:rPr>
              <a:t>Laravel Environment and Installation</a:t>
            </a:r>
          </a:p>
          <a:p>
            <a:pPr marL="861979" lvl="1" indent="-430989">
              <a:lnSpc>
                <a:spcPts val="9981"/>
              </a:lnSpc>
              <a:buFont typeface="Arial"/>
              <a:buChar char="•"/>
            </a:pPr>
            <a:r>
              <a:rPr lang="en-US" sz="3992" dirty="0">
                <a:solidFill>
                  <a:srgbClr val="17161C"/>
                </a:solidFill>
                <a:latin typeface="Montserrat Bold"/>
              </a:rPr>
              <a:t>Database Communication using Laravel</a:t>
            </a:r>
          </a:p>
          <a:p>
            <a:pPr marL="861979" lvl="1" indent="-430989">
              <a:lnSpc>
                <a:spcPts val="9981"/>
              </a:lnSpc>
              <a:buFont typeface="Arial"/>
              <a:buChar char="•"/>
            </a:pPr>
            <a:r>
              <a:rPr lang="en-US" sz="3992" dirty="0">
                <a:solidFill>
                  <a:srgbClr val="17161C"/>
                </a:solidFill>
                <a:latin typeface="Montserrat Bold"/>
              </a:rPr>
              <a:t>Implement Online-Store Application with Admin Panel</a:t>
            </a:r>
          </a:p>
          <a:p>
            <a:pPr marL="861979" lvl="1" indent="-430989">
              <a:lnSpc>
                <a:spcPts val="9981"/>
              </a:lnSpc>
              <a:buFont typeface="Arial"/>
              <a:buChar char="•"/>
            </a:pPr>
            <a:r>
              <a:rPr lang="en-US" sz="3992" dirty="0">
                <a:solidFill>
                  <a:srgbClr val="17161C"/>
                </a:solidFill>
                <a:latin typeface="Montserrat Bold"/>
              </a:rPr>
              <a:t>Publish and Secure Laravel Application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alphaModFix amt="2000"/>
          </a:blip>
          <a:srcRect t="23568" b="47953"/>
          <a:stretch/>
        </p:blipFill>
        <p:spPr>
          <a:xfrm rot="5400000">
            <a:off x="-3816487" y="3366399"/>
            <a:ext cx="9946465" cy="2832668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7C90B270-403D-5858-E9DF-DF269A8238E2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8912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787633"/>
            <a:ext cx="142494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5" name="TextBox 5"/>
          <p:cNvSpPr txBox="1"/>
          <p:nvPr/>
        </p:nvSpPr>
        <p:spPr>
          <a:xfrm>
            <a:off x="501446" y="1076495"/>
            <a:ext cx="132145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Conditional Statement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1682338"/>
            <a:ext cx="2188851" cy="31358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5468771"/>
            <a:ext cx="2188851" cy="31358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1446" y="2819924"/>
            <a:ext cx="1458615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US" sz="4551" dirty="0">
                <a:solidFill>
                  <a:srgbClr val="17161C"/>
                </a:solidFill>
                <a:latin typeface="Montserrat Classic"/>
              </a:rPr>
              <a:t>Code example using submitted form data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alphaModFix amt="2000"/>
          </a:blip>
          <a:srcRect t="23568" b="52438"/>
          <a:stretch/>
        </p:blipFill>
        <p:spPr>
          <a:xfrm rot="5400000">
            <a:off x="-3779978" y="3475134"/>
            <a:ext cx="9946465" cy="2386511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F7637FFD-4BD4-45E0-AE95-6E730A77EE5B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353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50292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4580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Arrays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7898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Array types: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Indexed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Associative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Multi-dimensional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Array functions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Count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Sort,rsort</a:t>
            </a:r>
            <a:endParaRPr lang="en-US" sz="3461" dirty="0">
              <a:solidFill>
                <a:srgbClr val="17161C"/>
              </a:solidFill>
              <a:latin typeface="Montserrat"/>
            </a:endParaRP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Asort,arsort</a:t>
            </a:r>
            <a:endParaRPr lang="en-US" sz="3461" dirty="0">
              <a:solidFill>
                <a:srgbClr val="17161C"/>
              </a:solidFill>
              <a:latin typeface="Montserrat"/>
            </a:endParaRP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Ksort,krsort</a:t>
            </a:r>
            <a:endParaRPr lang="en-US" sz="3461" dirty="0">
              <a:solidFill>
                <a:srgbClr val="17161C"/>
              </a:solidFill>
              <a:latin typeface="Montserrat"/>
            </a:endParaRP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74582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50292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4580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Loops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390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For loop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For each of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While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Do while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12337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770976"/>
            <a:ext cx="92202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5" name="TextBox 5"/>
          <p:cNvSpPr txBox="1"/>
          <p:nvPr/>
        </p:nvSpPr>
        <p:spPr>
          <a:xfrm>
            <a:off x="501446" y="1076495"/>
            <a:ext cx="159577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Loops, Arrays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1682338"/>
            <a:ext cx="2188851" cy="31358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5468771"/>
            <a:ext cx="2188851" cy="31358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1446" y="2819924"/>
            <a:ext cx="1458615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US" sz="4551" dirty="0">
                <a:solidFill>
                  <a:srgbClr val="17161C"/>
                </a:solidFill>
                <a:latin typeface="Montserrat Classic"/>
              </a:rPr>
              <a:t>Code example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alphaModFix amt="2000"/>
          </a:blip>
          <a:srcRect t="23568" b="52438"/>
          <a:stretch/>
        </p:blipFill>
        <p:spPr>
          <a:xfrm rot="5400000">
            <a:off x="-3779978" y="3475134"/>
            <a:ext cx="9946465" cy="2386511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F7637FFD-4BD4-45E0-AE95-6E730A77EE5B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71046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64008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59518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Functions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470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PHP functions are not case-sensitive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PHP has a lot of built-in functions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Optional parameters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Pass by value and pass by reference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Anonymous functions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43782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787633"/>
            <a:ext cx="92202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5" name="TextBox 5"/>
          <p:cNvSpPr txBox="1"/>
          <p:nvPr/>
        </p:nvSpPr>
        <p:spPr>
          <a:xfrm>
            <a:off x="501446" y="1076495"/>
            <a:ext cx="159577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Functions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1682338"/>
            <a:ext cx="2188851" cy="31358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5468771"/>
            <a:ext cx="2188851" cy="31358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1446" y="2819924"/>
            <a:ext cx="1458615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US" sz="4551" dirty="0">
                <a:solidFill>
                  <a:srgbClr val="17161C"/>
                </a:solidFill>
                <a:latin typeface="Montserrat Classic"/>
              </a:rPr>
              <a:t>Code example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alphaModFix amt="2000"/>
          </a:blip>
          <a:srcRect t="23568" b="52438"/>
          <a:stretch/>
        </p:blipFill>
        <p:spPr>
          <a:xfrm rot="5400000">
            <a:off x="-3779978" y="3475134"/>
            <a:ext cx="9946465" cy="2386511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F7637FFD-4BD4-45E0-AE95-6E730A77EE5B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70731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22682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11438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Datetime Functions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550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strtotime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("now")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strtotime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("10 September 2000")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strtotime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("+1 day")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strtotime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("+1 week")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strtotime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("+1 week 2 days 4 hours 2 seconds")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strtotime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("next Thursday")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strtotime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("last Monday")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C71ED50-1941-DD35-6581-E089D7867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543300"/>
            <a:ext cx="8242663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strtotime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"2011/05/21"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date_input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getDate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A7700"/>
                </a:solidFill>
                <a:effectLst/>
                <a:latin typeface="Consolas" panose="020B0609020204030204" pitchFamily="49" charset="0"/>
              </a:rPr>
              <a:t>time_input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68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67818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6485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Datetime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6300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Dates in the m/d/y or d-m-y formats are disambiguated by looking at the separator between the various components: if the separator is a slash (/), then the American m/d/y is assumed; whereas if the separator is a dash (-) or a dot (.), then the European d-m-y format is assumed. If, however, the year is given in a two-digit format and the separator is a dash (-), the date string is parsed as y-m-d.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To avoid potential ambiguity, it's best to use ISO 8601 (YYYY-MM-DD) dates or 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DateTime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::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createFromFormat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 when possible.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10634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259" y="2940987"/>
            <a:ext cx="17462941" cy="6390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$today = date("F j, Y, g:i a");                 // March 10, 2001, 5:16 pm</a:t>
            </a:r>
          </a:p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$today = date("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m.d.y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");                         // 03.10.01</a:t>
            </a:r>
          </a:p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$today = date("j, n, Y");                       // 10, 3, 2001</a:t>
            </a:r>
          </a:p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$today = date("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Ymd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");                           // 20010310</a:t>
            </a:r>
          </a:p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$today = date('h-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-s, j-m-y, it is w Day');     // 05-16-18, 10-03-01, 1631 1618 6 Satpm01</a:t>
            </a:r>
          </a:p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$today = date('\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\t \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\s \t\h\e 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jS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 \d\a\y.');   // it is the 10th day.</a:t>
            </a:r>
          </a:p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$today = date("D M j G:i:s T Y");               // Sat Mar 10 17:16:18 MST 2001</a:t>
            </a:r>
          </a:p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$today = date('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H:m:s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 \m \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\s\ \m\o\n\t\h');     // 17:03:18 m is month</a:t>
            </a:r>
          </a:p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$today = date("H:i:s");                         // 17:16:18</a:t>
            </a:r>
          </a:p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$today = date("Y-m-d H:i:s");                   // 2001-03-10 17:16:18 (the MySQL DATETIME format)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E149EE2-EFB0-D6CF-9A9D-C31E766103DB}"/>
              </a:ext>
            </a:extLst>
          </p:cNvPr>
          <p:cNvSpPr/>
          <p:nvPr/>
        </p:nvSpPr>
        <p:spPr>
          <a:xfrm>
            <a:off x="0" y="770976"/>
            <a:ext cx="121158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3D1860C-D367-E191-E2C0-22AE9775C8EC}"/>
              </a:ext>
            </a:extLst>
          </p:cNvPr>
          <p:cNvSpPr txBox="1"/>
          <p:nvPr/>
        </p:nvSpPr>
        <p:spPr>
          <a:xfrm>
            <a:off x="501446" y="1076495"/>
            <a:ext cx="159577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Datetime Example</a:t>
            </a:r>
          </a:p>
        </p:txBody>
      </p:sp>
    </p:spTree>
    <p:extLst>
      <p:ext uri="{BB962C8B-B14F-4D97-AF65-F5344CB8AC3E}">
        <p14:creationId xmlns:p14="http://schemas.microsoft.com/office/powerpoint/2010/main" val="1099733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21158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112858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Code Organization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550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What are name spaces?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Include and Require files in PHP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include()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Include_once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require()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require_once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()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7019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628854"/>
            <a:ext cx="3810000" cy="895216"/>
          </a:xfrm>
          <a:prstGeom prst="rect">
            <a:avLst/>
          </a:prstGeom>
          <a:solidFill>
            <a:srgbClr val="F7DF1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13615355" y="-5368"/>
            <a:ext cx="4672645" cy="44857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01916" y="2258585"/>
            <a:ext cx="991359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34"/>
              </a:lnSpc>
            </a:pPr>
            <a:r>
              <a:rPr lang="en-US" sz="7041" dirty="0">
                <a:solidFill>
                  <a:srgbClr val="17161C"/>
                </a:solidFill>
                <a:latin typeface="Montserrat Extra-Bold Bold"/>
              </a:rPr>
              <a:t>PHP 8 Course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1916" y="4480371"/>
            <a:ext cx="6952475" cy="931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98"/>
              </a:lnSpc>
            </a:pPr>
            <a:r>
              <a:rPr lang="en-US" sz="3608" dirty="0">
                <a:solidFill>
                  <a:srgbClr val="17161C"/>
                </a:solidFill>
                <a:latin typeface="Montserrat Classic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402" b="1639"/>
          <a:stretch/>
        </p:blipFill>
        <p:spPr>
          <a:xfrm>
            <a:off x="16078067" y="7058667"/>
            <a:ext cx="2209933" cy="28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40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50292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4580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OOP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709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What is Object Oriented Programming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OOP vs Procedural Programming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Procedural programming is about writing procedures or functions that perform operations on the data, while object-oriented programming is about creating objects that contain both data and functions.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20871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01346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533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OOP Advantages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470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OOP is faster and easier to execute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OOP provides a clear structure for the programs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OOP helps to keep the PHP code DRY "Don't Repeat Yourself", and makes the code easier to maintain, modify and debug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OOP makes it possible to create full reusable applications with less code and shorter development time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80261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17348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112858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Objects and Classes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390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Class is a blueprint for Objects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Objects are live instances of Classes that can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Do actions (Methods)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Respond to Changes (Events)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Have Properties (Properties)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93258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01346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533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OOP Concepts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310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Encapsulation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Inheritance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Abstraction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Polymorphism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1700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01346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533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Inheritance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470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The child class will inherit all the public and protected properties and methods from the parent class. In addition, it can have its own properties and methods.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An inherited class is defined by using the </a:t>
            </a:r>
            <a:r>
              <a:rPr lang="en-US" sz="3461" b="1" dirty="0">
                <a:solidFill>
                  <a:srgbClr val="17161C"/>
                </a:solidFill>
                <a:latin typeface="Montserrat"/>
              </a:rPr>
              <a:t>extends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 keyword.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01855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01346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533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Encapsulation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550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Encapsulation protects properties from being altered incorrectly or used incorrectly by accessing them through methods and not directly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b="1" dirty="0">
                <a:solidFill>
                  <a:srgbClr val="17161C"/>
                </a:solidFill>
                <a:latin typeface="Montserrat"/>
              </a:rPr>
              <a:t>Protect from Whom?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Access Modifiers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Public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Private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Protected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95166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01346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533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Abstraction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2306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Concept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Abstract Classes in PHP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Abstract Classes vs Interfaces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02217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01346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533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Polymorphism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2306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Concept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Abstract Classes in PHP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Abstract Classes vs Interfaces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44448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01346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533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Static Classes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1507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Use of Static Classes and Functions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Static Declaration in PHP (C++ Style)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07907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259" y="2940987"/>
            <a:ext cx="17462941" cy="532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Implement same task using both Procedural Programming and OOP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E149EE2-EFB0-D6CF-9A9D-C31E766103DB}"/>
              </a:ext>
            </a:extLst>
          </p:cNvPr>
          <p:cNvSpPr/>
          <p:nvPr/>
        </p:nvSpPr>
        <p:spPr>
          <a:xfrm>
            <a:off x="0" y="770976"/>
            <a:ext cx="93726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3D1860C-D367-E191-E2C0-22AE9775C8EC}"/>
              </a:ext>
            </a:extLst>
          </p:cNvPr>
          <p:cNvSpPr txBox="1"/>
          <p:nvPr/>
        </p:nvSpPr>
        <p:spPr>
          <a:xfrm>
            <a:off x="501446" y="1076495"/>
            <a:ext cx="159577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OOP Example</a:t>
            </a:r>
          </a:p>
        </p:txBody>
      </p:sp>
    </p:spTree>
    <p:extLst>
      <p:ext uri="{BB962C8B-B14F-4D97-AF65-F5344CB8AC3E}">
        <p14:creationId xmlns:p14="http://schemas.microsoft.com/office/powerpoint/2010/main" val="57665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787633"/>
            <a:ext cx="126492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5" name="TextBox 5"/>
          <p:cNvSpPr txBox="1"/>
          <p:nvPr/>
        </p:nvSpPr>
        <p:spPr>
          <a:xfrm>
            <a:off x="501446" y="1076495"/>
            <a:ext cx="113857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Web Page Story?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1682338"/>
            <a:ext cx="2188851" cy="313589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150" b="1639"/>
          <a:stretch/>
        </p:blipFill>
        <p:spPr>
          <a:xfrm>
            <a:off x="16099149" y="5468771"/>
            <a:ext cx="2188851" cy="31358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1446" y="2819924"/>
            <a:ext cx="10820400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70"/>
              </a:lnSpc>
            </a:pPr>
            <a:r>
              <a:rPr lang="en-US" sz="4551" dirty="0">
                <a:solidFill>
                  <a:srgbClr val="17161C"/>
                </a:solidFill>
                <a:latin typeface="Montserrat Classic"/>
              </a:rPr>
              <a:t>How do you see and interact with web pages?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alphaModFix amt="2000"/>
          </a:blip>
          <a:srcRect t="23568" b="52438"/>
          <a:stretch/>
        </p:blipFill>
        <p:spPr>
          <a:xfrm rot="5400000">
            <a:off x="-3779978" y="3575146"/>
            <a:ext cx="9946465" cy="2386511"/>
          </a:xfrm>
          <a:prstGeom prst="rect">
            <a:avLst/>
          </a:prstGeom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F7637FFD-4BD4-45E0-AE95-6E730A77EE5B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50049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91440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8390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Handling Files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390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Access Files on Disk using PHP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Write Files using PHP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Handling File Resource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Handling File Exceptions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Upload Files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65604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709485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70948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File Modes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550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r: Open a file for read only. File pointer starts at the beginning of the file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w: Open a file for write only. Erases the contents of the file or creates a new file if it doesn't exist. File pointer starts at the beginning of the file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a: Open a file for write only. The existing data in file is preserved. File pointer starts at the end of the file. Creates a new file if the file doesn't exist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x: Creates a new file for write only. Returns FALSE and an error if file already exists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2401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709485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70948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File Modes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550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r+: Open a file for read/write. File pointer starts at the beginning of the file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w+: Open a file for read/write. Erases the contents of the file or creates a new file if it doesn't exist. File pointer starts at the beginning of the file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a+: Open a file for read/write. The existing data in file is preserved. File pointer starts at the end of the file. Creates a new file if the file doesn't exist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x+: Creates a new file for read/write. Returns FALSE and an error if file already exists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86394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259" y="2940987"/>
            <a:ext cx="17462941" cy="532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Read and Write files example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E149EE2-EFB0-D6CF-9A9D-C31E766103DB}"/>
              </a:ext>
            </a:extLst>
          </p:cNvPr>
          <p:cNvSpPr/>
          <p:nvPr/>
        </p:nvSpPr>
        <p:spPr>
          <a:xfrm>
            <a:off x="0" y="770976"/>
            <a:ext cx="93726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3D1860C-D367-E191-E2C0-22AE9775C8EC}"/>
              </a:ext>
            </a:extLst>
          </p:cNvPr>
          <p:cNvSpPr txBox="1"/>
          <p:nvPr/>
        </p:nvSpPr>
        <p:spPr>
          <a:xfrm>
            <a:off x="501446" y="1076495"/>
            <a:ext cx="159577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Handling Files</a:t>
            </a:r>
          </a:p>
        </p:txBody>
      </p:sp>
    </p:spTree>
    <p:extLst>
      <p:ext uri="{BB962C8B-B14F-4D97-AF65-F5344CB8AC3E}">
        <p14:creationId xmlns:p14="http://schemas.microsoft.com/office/powerpoint/2010/main" val="3602074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7200955" y="3542540"/>
            <a:ext cx="9604897" cy="4159352"/>
          </a:xfrm>
          <a:custGeom>
            <a:avLst/>
            <a:gdLst/>
            <a:ahLst/>
            <a:cxnLst/>
            <a:rect l="l" t="t" r="r" b="b"/>
            <a:pathLst>
              <a:path w="2542174" h="1100876">
                <a:moveTo>
                  <a:pt x="0" y="0"/>
                </a:moveTo>
                <a:lnTo>
                  <a:pt x="2542174" y="0"/>
                </a:lnTo>
                <a:lnTo>
                  <a:pt x="2542174" y="1100876"/>
                </a:lnTo>
                <a:lnTo>
                  <a:pt x="0" y="1100876"/>
                </a:lnTo>
                <a:close/>
              </a:path>
            </a:pathLst>
          </a:custGeom>
          <a:solidFill>
            <a:srgbClr val="F7DF1E"/>
          </a:solidFill>
        </p:spPr>
      </p:sp>
      <p:sp>
        <p:nvSpPr>
          <p:cNvPr id="6" name="AutoShape 6"/>
          <p:cNvSpPr/>
          <p:nvPr/>
        </p:nvSpPr>
        <p:spPr>
          <a:xfrm rot="-5400000">
            <a:off x="-98044" y="4687629"/>
            <a:ext cx="3449298" cy="0"/>
          </a:xfrm>
          <a:prstGeom prst="line">
            <a:avLst/>
          </a:prstGeom>
          <a:ln w="19050" cap="flat">
            <a:solidFill>
              <a:srgbClr val="FFE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342025" y="965928"/>
            <a:ext cx="7931621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03"/>
              </a:lnSpc>
            </a:pPr>
            <a:r>
              <a:rPr lang="en-US" sz="8694" dirty="0">
                <a:solidFill>
                  <a:srgbClr val="1A1AE8"/>
                </a:solidFill>
                <a:latin typeface="Montserrat Semi-Bold Bold"/>
              </a:rPr>
              <a:t>Building Shop Application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42925" y="3764711"/>
            <a:ext cx="9109209" cy="56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7"/>
              </a:lnSpc>
            </a:pPr>
            <a:r>
              <a:rPr lang="en-US" sz="3633" dirty="0">
                <a:solidFill>
                  <a:srgbClr val="17161C"/>
                </a:solidFill>
                <a:latin typeface="Montserrat"/>
              </a:rPr>
              <a:t>Learn about SDLC concepts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42925" y="5603166"/>
            <a:ext cx="9362927" cy="116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7"/>
              </a:lnSpc>
            </a:pPr>
            <a:r>
              <a:rPr lang="en-US" sz="3633" dirty="0">
                <a:solidFill>
                  <a:srgbClr val="17161C"/>
                </a:solidFill>
                <a:latin typeface="Montserrat"/>
              </a:rPr>
              <a:t>What is the difference between modern and Traditional SDLC methodologies?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733160" y="5210175"/>
            <a:ext cx="5217732" cy="0"/>
          </a:xfrm>
          <a:prstGeom prst="line">
            <a:avLst/>
          </a:prstGeom>
          <a:ln w="47625" cap="flat">
            <a:solidFill>
              <a:srgbClr val="1A1AE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8908" b="1639"/>
          <a:stretch/>
        </p:blipFill>
        <p:spPr>
          <a:xfrm>
            <a:off x="15990064" y="7292087"/>
            <a:ext cx="2297936" cy="2592161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764783E9-4062-53D2-3558-2C6810D3A3BE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A2459750-EF2F-1279-5604-E68DA8FB7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891" y="2244455"/>
            <a:ext cx="4886348" cy="48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16586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115144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Database Concepts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390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What is Database?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What is Database Management System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MySQL DB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Why don’t we use just files?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Spread sheet example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88976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16586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115144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Database Concepts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550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Data consistency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Data security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Data sharing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Search problem (seek vs search)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 Multi-user problem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RDMS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PHPMYADMIN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46387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16586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115144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Database Concepts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390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ERD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CAP theorem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Relational vs no-SQL database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Data Definition Language (DDL)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Data Manipulation Language (DML)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15229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90678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8390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DB Relations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2306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One – One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One – Many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Many - Many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5532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50292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4580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DDL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550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Data Definition Language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Use of </a:t>
            </a: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PHPMyAdmin</a:t>
            </a:r>
            <a:endParaRPr lang="en-US" sz="3461" dirty="0">
              <a:solidFill>
                <a:srgbClr val="17161C"/>
              </a:solidFill>
              <a:latin typeface="Montserrat"/>
            </a:endParaRP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CREATE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DROP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RENAME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ALTER.	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803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87633"/>
            <a:ext cx="3505199" cy="1431967"/>
          </a:xfrm>
          <a:prstGeom prst="rect">
            <a:avLst/>
          </a:prstGeom>
          <a:solidFill>
            <a:srgbClr val="1A1AE8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444593" y="1133680"/>
            <a:ext cx="2679607" cy="1047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6"/>
              </a:lnSpc>
            </a:pPr>
            <a:r>
              <a:rPr lang="en-US" sz="7529" dirty="0">
                <a:solidFill>
                  <a:srgbClr val="FFFFFF"/>
                </a:solidFill>
                <a:latin typeface="Montserrat Semi-Bold Bold"/>
              </a:rPr>
              <a:t>HTTP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8391" y="2892918"/>
            <a:ext cx="1548408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4"/>
              </a:lnSpc>
            </a:pPr>
            <a:r>
              <a:rPr lang="en-US" sz="3425" dirty="0">
                <a:solidFill>
                  <a:srgbClr val="17161C"/>
                </a:solidFill>
                <a:latin typeface="Montserrat"/>
              </a:rPr>
              <a:t>HTTP Request and Response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205" b="1639"/>
          <a:stretch/>
        </p:blipFill>
        <p:spPr>
          <a:xfrm>
            <a:off x="16032474" y="1682338"/>
            <a:ext cx="2255526" cy="31358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0959" b="1639"/>
          <a:stretch/>
        </p:blipFill>
        <p:spPr>
          <a:xfrm>
            <a:off x="16032474" y="5468771"/>
            <a:ext cx="2366795" cy="3135890"/>
          </a:xfrm>
          <a:prstGeom prst="rect">
            <a:avLst/>
          </a:prstGeom>
        </p:spPr>
      </p:pic>
      <p:sp>
        <p:nvSpPr>
          <p:cNvPr id="17" name="Freeform 7">
            <a:extLst>
              <a:ext uri="{FF2B5EF4-FFF2-40B4-BE49-F238E27FC236}">
                <a16:creationId xmlns:a16="http://schemas.microsoft.com/office/drawing/2014/main" id="{47C5A838-A8EA-3543-B70D-A30518DBEFDF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9C7A0-0001-62D4-DD8D-5296DC0808E5}"/>
              </a:ext>
            </a:extLst>
          </p:cNvPr>
          <p:cNvSpPr txBox="1"/>
          <p:nvPr/>
        </p:nvSpPr>
        <p:spPr>
          <a:xfrm>
            <a:off x="2585650" y="6956356"/>
            <a:ext cx="186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</a:t>
            </a:r>
            <a:r>
              <a:rPr lang="en-US" dirty="0"/>
              <a:t> Client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DE7AD3-9A9D-8528-5589-0C983209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59" y="4040725"/>
            <a:ext cx="5274132" cy="2829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A picture containing indoor&#10;&#10;Description automatically generated">
            <a:extLst>
              <a:ext uri="{FF2B5EF4-FFF2-40B4-BE49-F238E27FC236}">
                <a16:creationId xmlns:a16="http://schemas.microsoft.com/office/drawing/2014/main" id="{14529F52-47C6-E83C-47DF-BE707BF5F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481" y="3836316"/>
            <a:ext cx="3200400" cy="3200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CF0C62-DE8E-5908-EFE8-4118BD392135}"/>
              </a:ext>
            </a:extLst>
          </p:cNvPr>
          <p:cNvSpPr txBox="1"/>
          <p:nvPr/>
        </p:nvSpPr>
        <p:spPr>
          <a:xfrm>
            <a:off x="12740125" y="7036716"/>
            <a:ext cx="191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Web</a:t>
            </a:r>
            <a:r>
              <a:rPr lang="en-US" dirty="0"/>
              <a:t> Server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C7429D-A79C-B50A-E87A-A8C2C8C1A2C7}"/>
              </a:ext>
            </a:extLst>
          </p:cNvPr>
          <p:cNvGrpSpPr/>
          <p:nvPr/>
        </p:nvGrpSpPr>
        <p:grpSpPr>
          <a:xfrm>
            <a:off x="6536259" y="4010965"/>
            <a:ext cx="5596352" cy="596955"/>
            <a:chOff x="4234070" y="2478568"/>
            <a:chExt cx="4263887" cy="534955"/>
          </a:xfrm>
        </p:grpSpPr>
        <p:cxnSp>
          <p:nvCxnSpPr>
            <p:cNvPr id="21" name="Connector: Curved 20" descr="&#10;">
              <a:extLst>
                <a:ext uri="{FF2B5EF4-FFF2-40B4-BE49-F238E27FC236}">
                  <a16:creationId xmlns:a16="http://schemas.microsoft.com/office/drawing/2014/main" id="{CDA89F50-669F-C2D7-ACAE-255DA1B1D974}"/>
                </a:ext>
              </a:extLst>
            </p:cNvPr>
            <p:cNvCxnSpPr>
              <a:cxnSpLocks/>
            </p:cNvCxnSpPr>
            <p:nvPr/>
          </p:nvCxnSpPr>
          <p:spPr>
            <a:xfrm>
              <a:off x="4234070" y="3000823"/>
              <a:ext cx="4263887" cy="12700"/>
            </a:xfrm>
            <a:prstGeom prst="curvedConnector3">
              <a:avLst>
                <a:gd name="adj1" fmla="val 50001"/>
              </a:avLst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6F5C5F-9A4D-AB27-335C-6439EBE01483}"/>
                </a:ext>
              </a:extLst>
            </p:cNvPr>
            <p:cNvSpPr txBox="1"/>
            <p:nvPr/>
          </p:nvSpPr>
          <p:spPr>
            <a:xfrm>
              <a:off x="4234070" y="2478568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GET Request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C8DE20-DDCE-5062-5056-AA9086FBB0F7}"/>
              </a:ext>
            </a:extLst>
          </p:cNvPr>
          <p:cNvGrpSpPr/>
          <p:nvPr/>
        </p:nvGrpSpPr>
        <p:grpSpPr>
          <a:xfrm>
            <a:off x="6432217" y="5717577"/>
            <a:ext cx="5668887" cy="1264806"/>
            <a:chOff x="4095276" y="3957153"/>
            <a:chExt cx="4319152" cy="11334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00CAA41-382F-5716-1383-3F2BECBAE284}"/>
                </a:ext>
              </a:extLst>
            </p:cNvPr>
            <p:cNvGrpSpPr/>
            <p:nvPr/>
          </p:nvGrpSpPr>
          <p:grpSpPr>
            <a:xfrm>
              <a:off x="4095276" y="3957153"/>
              <a:ext cx="4319152" cy="487443"/>
              <a:chOff x="4095276" y="3957153"/>
              <a:chExt cx="4319152" cy="487443"/>
            </a:xfrm>
          </p:grpSpPr>
          <p:cxnSp>
            <p:nvCxnSpPr>
              <p:cNvPr id="26" name="Connector: Curved 25" descr="&#10;">
                <a:extLst>
                  <a:ext uri="{FF2B5EF4-FFF2-40B4-BE49-F238E27FC236}">
                    <a16:creationId xmlns:a16="http://schemas.microsoft.com/office/drawing/2014/main" id="{E05EA479-86FA-F828-B7FA-F1BC6799132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095276" y="4424048"/>
                <a:ext cx="4319152" cy="20548"/>
              </a:xfrm>
              <a:prstGeom prst="curvedConnector3">
                <a:avLst>
                  <a:gd name="adj1" fmla="val 50000"/>
                </a:avLst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5DAA10-DB7B-D48D-E1B0-8511A628EC61}"/>
                  </a:ext>
                </a:extLst>
              </p:cNvPr>
              <p:cNvSpPr txBox="1"/>
              <p:nvPr/>
            </p:nvSpPr>
            <p:spPr>
              <a:xfrm>
                <a:off x="4234070" y="3957153"/>
                <a:ext cx="4011411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HTTP Response</a:t>
                </a:r>
              </a:p>
            </p:txBody>
          </p:sp>
        </p:grpSp>
        <p:pic>
          <p:nvPicPr>
            <p:cNvPr id="25" name="Picture 24" descr="HTML, CSS, and JS">
              <a:extLst>
                <a:ext uri="{FF2B5EF4-FFF2-40B4-BE49-F238E27FC236}">
                  <a16:creationId xmlns:a16="http://schemas.microsoft.com/office/drawing/2014/main" id="{1A0E0C17-A029-0390-FD49-8C903AF5A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806" y="4589671"/>
              <a:ext cx="1285938" cy="500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5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50292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45802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DML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7099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Data Manipulation Language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Insert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Update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Delete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Select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Where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Group-by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Aggregate functions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32823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04394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6856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 err="1">
                <a:solidFill>
                  <a:srgbClr val="17161C"/>
                </a:solidFill>
                <a:latin typeface="Montserrat Semi-Bold Bold"/>
              </a:rPr>
              <a:t>MYSQLi</a:t>
            </a: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 and PDO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2306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MySQLi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 OOP (Improved)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MySQLi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 Procedural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PDO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633263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259" y="2940987"/>
            <a:ext cx="17462941" cy="532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Create ERD and Database for the Project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E149EE2-EFB0-D6CF-9A9D-C31E766103DB}"/>
              </a:ext>
            </a:extLst>
          </p:cNvPr>
          <p:cNvSpPr/>
          <p:nvPr/>
        </p:nvSpPr>
        <p:spPr>
          <a:xfrm>
            <a:off x="0" y="770976"/>
            <a:ext cx="113538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3D1860C-D367-E191-E2C0-22AE9775C8EC}"/>
              </a:ext>
            </a:extLst>
          </p:cNvPr>
          <p:cNvSpPr txBox="1"/>
          <p:nvPr/>
        </p:nvSpPr>
        <p:spPr>
          <a:xfrm>
            <a:off x="501446" y="1076495"/>
            <a:ext cx="159577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Database Example</a:t>
            </a:r>
          </a:p>
        </p:txBody>
      </p:sp>
    </p:spTree>
    <p:extLst>
      <p:ext uri="{BB962C8B-B14F-4D97-AF65-F5344CB8AC3E}">
        <p14:creationId xmlns:p14="http://schemas.microsoft.com/office/powerpoint/2010/main" val="580826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04394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6856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CRUD Example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3904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Insert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Get Last Inserted Id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Get Data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Update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Delete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974343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259" y="2940987"/>
            <a:ext cx="17462941" cy="532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Create ERD and Database for the Project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E149EE2-EFB0-D6CF-9A9D-C31E766103DB}"/>
              </a:ext>
            </a:extLst>
          </p:cNvPr>
          <p:cNvSpPr/>
          <p:nvPr/>
        </p:nvSpPr>
        <p:spPr>
          <a:xfrm>
            <a:off x="0" y="770976"/>
            <a:ext cx="113538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3D1860C-D367-E191-E2C0-22AE9775C8EC}"/>
              </a:ext>
            </a:extLst>
          </p:cNvPr>
          <p:cNvSpPr txBox="1"/>
          <p:nvPr/>
        </p:nvSpPr>
        <p:spPr>
          <a:xfrm>
            <a:off x="501446" y="1076495"/>
            <a:ext cx="159577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CRUD Example</a:t>
            </a:r>
          </a:p>
        </p:txBody>
      </p:sp>
    </p:spTree>
    <p:extLst>
      <p:ext uri="{BB962C8B-B14F-4D97-AF65-F5344CB8AC3E}">
        <p14:creationId xmlns:p14="http://schemas.microsoft.com/office/powerpoint/2010/main" val="1722874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922845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2284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Error handling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550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Types of Errors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Syntax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Logical</a:t>
            </a:r>
          </a:p>
          <a:p>
            <a:pPr marL="1204625" lvl="2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Run-time Errors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Try / Catch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Debugging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Handling DB Errors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603912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259" y="2940987"/>
            <a:ext cx="17462941" cy="532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Error Handling Example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E149EE2-EFB0-D6CF-9A9D-C31E766103DB}"/>
              </a:ext>
            </a:extLst>
          </p:cNvPr>
          <p:cNvSpPr/>
          <p:nvPr/>
        </p:nvSpPr>
        <p:spPr>
          <a:xfrm>
            <a:off x="0" y="770976"/>
            <a:ext cx="113538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3D1860C-D367-E191-E2C0-22AE9775C8EC}"/>
              </a:ext>
            </a:extLst>
          </p:cNvPr>
          <p:cNvSpPr txBox="1"/>
          <p:nvPr/>
        </p:nvSpPr>
        <p:spPr>
          <a:xfrm>
            <a:off x="501446" y="1076495"/>
            <a:ext cx="159577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9070037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922845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92284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SQL Injections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550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SQL Injection definition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Prepared Statements 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 err="1">
                <a:solidFill>
                  <a:srgbClr val="17161C"/>
                </a:solidFill>
                <a:latin typeface="Montserrat"/>
              </a:rPr>
              <a:t>i</a:t>
            </a:r>
            <a:r>
              <a:rPr lang="en-US" sz="3461" dirty="0">
                <a:solidFill>
                  <a:srgbClr val="17161C"/>
                </a:solidFill>
                <a:latin typeface="Montserrat"/>
              </a:rPr>
              <a:t> - integer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d - double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 - string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b - BLOB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40325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259" y="2940987"/>
            <a:ext cx="17462941" cy="532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Example for SQL Injection and how to Protect your Data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EE149EE2-EFB0-D6CF-9A9D-C31E766103DB}"/>
              </a:ext>
            </a:extLst>
          </p:cNvPr>
          <p:cNvSpPr/>
          <p:nvPr/>
        </p:nvSpPr>
        <p:spPr>
          <a:xfrm>
            <a:off x="0" y="770976"/>
            <a:ext cx="113538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93D1860C-D367-E191-E2C0-22AE9775C8EC}"/>
              </a:ext>
            </a:extLst>
          </p:cNvPr>
          <p:cNvSpPr txBox="1"/>
          <p:nvPr/>
        </p:nvSpPr>
        <p:spPr>
          <a:xfrm>
            <a:off x="501446" y="1076495"/>
            <a:ext cx="159577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787" dirty="0">
                <a:solidFill>
                  <a:srgbClr val="FFFFFF"/>
                </a:solidFill>
                <a:latin typeface="Montserrat Semi-Bold Bold"/>
              </a:rPr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3257617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7200955" y="3542540"/>
            <a:ext cx="9604897" cy="4159352"/>
          </a:xfrm>
          <a:custGeom>
            <a:avLst/>
            <a:gdLst/>
            <a:ahLst/>
            <a:cxnLst/>
            <a:rect l="l" t="t" r="r" b="b"/>
            <a:pathLst>
              <a:path w="2542174" h="1100876">
                <a:moveTo>
                  <a:pt x="0" y="0"/>
                </a:moveTo>
                <a:lnTo>
                  <a:pt x="2542174" y="0"/>
                </a:lnTo>
                <a:lnTo>
                  <a:pt x="2542174" y="1100876"/>
                </a:lnTo>
                <a:lnTo>
                  <a:pt x="0" y="1100876"/>
                </a:lnTo>
                <a:close/>
              </a:path>
            </a:pathLst>
          </a:custGeom>
          <a:solidFill>
            <a:srgbClr val="F7DF1E"/>
          </a:solidFill>
        </p:spPr>
      </p:sp>
      <p:sp>
        <p:nvSpPr>
          <p:cNvPr id="6" name="AutoShape 6"/>
          <p:cNvSpPr/>
          <p:nvPr/>
        </p:nvSpPr>
        <p:spPr>
          <a:xfrm rot="-5400000">
            <a:off x="-98044" y="4687629"/>
            <a:ext cx="3449298" cy="0"/>
          </a:xfrm>
          <a:prstGeom prst="line">
            <a:avLst/>
          </a:prstGeom>
          <a:ln w="19050" cap="flat">
            <a:solidFill>
              <a:srgbClr val="FFE2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9342026" y="965928"/>
            <a:ext cx="7463826" cy="2368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03"/>
              </a:lnSpc>
            </a:pPr>
            <a:r>
              <a:rPr lang="en-US" sz="8694" dirty="0">
                <a:solidFill>
                  <a:srgbClr val="1A1AE8"/>
                </a:solidFill>
                <a:latin typeface="Montserrat Semi-Bold Bold"/>
              </a:rPr>
              <a:t>Multi-tier application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42925" y="3764711"/>
            <a:ext cx="9109209" cy="56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7"/>
              </a:lnSpc>
            </a:pPr>
            <a:r>
              <a:rPr lang="en-US" sz="3633" dirty="0">
                <a:solidFill>
                  <a:srgbClr val="17161C"/>
                </a:solidFill>
                <a:latin typeface="Montserrat"/>
              </a:rPr>
              <a:t>Make the application cleaner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42925" y="5603166"/>
            <a:ext cx="9362927" cy="116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7"/>
              </a:lnSpc>
            </a:pPr>
            <a:r>
              <a:rPr lang="en-US" sz="3633" dirty="0">
                <a:solidFill>
                  <a:srgbClr val="17161C"/>
                </a:solidFill>
                <a:latin typeface="Montserrat"/>
              </a:rPr>
              <a:t>Code separation</a:t>
            </a:r>
          </a:p>
          <a:p>
            <a:pPr>
              <a:lnSpc>
                <a:spcPts val="4687"/>
              </a:lnSpc>
            </a:pPr>
            <a:r>
              <a:rPr lang="en-US" sz="3633" dirty="0">
                <a:solidFill>
                  <a:srgbClr val="17161C"/>
                </a:solidFill>
                <a:latin typeface="Montserrat"/>
              </a:rPr>
              <a:t>Introduction to Design Patterns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6733160" y="5210175"/>
            <a:ext cx="5217732" cy="0"/>
          </a:xfrm>
          <a:prstGeom prst="line">
            <a:avLst/>
          </a:prstGeom>
          <a:ln w="47625" cap="flat">
            <a:solidFill>
              <a:srgbClr val="1A1AE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8908" b="1639"/>
          <a:stretch/>
        </p:blipFill>
        <p:spPr>
          <a:xfrm>
            <a:off x="15990064" y="7292087"/>
            <a:ext cx="2297936" cy="2592161"/>
          </a:xfrm>
          <a:prstGeom prst="rect">
            <a:avLst/>
          </a:prstGeom>
        </p:spPr>
      </p:pic>
      <p:sp>
        <p:nvSpPr>
          <p:cNvPr id="14" name="Freeform 7">
            <a:extLst>
              <a:ext uri="{FF2B5EF4-FFF2-40B4-BE49-F238E27FC236}">
                <a16:creationId xmlns:a16="http://schemas.microsoft.com/office/drawing/2014/main" id="{764783E9-4062-53D2-3558-2C6810D3A3BE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ADA1B2A4-6C66-B1C4-4744-9742B23BE2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2379066"/>
              </p:ext>
            </p:extLst>
          </p:nvPr>
        </p:nvGraphicFramePr>
        <p:xfrm>
          <a:off x="493958" y="2168999"/>
          <a:ext cx="6896100" cy="652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7445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9F103C0-3C28-1557-A2D6-CECD4245D09A}"/>
              </a:ext>
            </a:extLst>
          </p:cNvPr>
          <p:cNvGrpSpPr/>
          <p:nvPr/>
        </p:nvGrpSpPr>
        <p:grpSpPr>
          <a:xfrm>
            <a:off x="12749716" y="1408289"/>
            <a:ext cx="3979880" cy="3941024"/>
            <a:chOff x="8499810" y="938859"/>
            <a:chExt cx="2653253" cy="2627349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785D43-2B08-D445-5E5D-97F7B8509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938859"/>
              <a:ext cx="2124852" cy="21248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4A4BAB-3F96-F38D-D448-FB3733EB18BE}"/>
                </a:ext>
              </a:extLst>
            </p:cNvPr>
            <p:cNvSpPr txBox="1"/>
            <p:nvPr/>
          </p:nvSpPr>
          <p:spPr>
            <a:xfrm>
              <a:off x="8499810" y="2950655"/>
              <a:ext cx="2653253" cy="6155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Domain Name Server</a:t>
              </a:r>
            </a:p>
            <a:p>
              <a:pPr algn="ctr"/>
              <a:r>
                <a:rPr lang="en-US" sz="27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DNS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D3BBBC-9465-CA82-82A8-907737EAA5F8}"/>
              </a:ext>
            </a:extLst>
          </p:cNvPr>
          <p:cNvGrpSpPr/>
          <p:nvPr/>
        </p:nvGrpSpPr>
        <p:grpSpPr>
          <a:xfrm>
            <a:off x="12749716" y="5886982"/>
            <a:ext cx="3979880" cy="3390233"/>
            <a:chOff x="8499810" y="3924654"/>
            <a:chExt cx="2653253" cy="2260155"/>
          </a:xfrm>
        </p:grpSpPr>
        <p:pic>
          <p:nvPicPr>
            <p:cNvPr id="6" name="Picture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18DEBF93-7109-6D5E-2738-704D3524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3924654"/>
              <a:ext cx="1994487" cy="199448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E3FF0B-0911-8FCA-9068-BCCFE44AA9C7}"/>
                </a:ext>
              </a:extLst>
            </p:cNvPr>
            <p:cNvSpPr txBox="1"/>
            <p:nvPr/>
          </p:nvSpPr>
          <p:spPr>
            <a:xfrm>
              <a:off x="8499810" y="5846255"/>
              <a:ext cx="2653253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Server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54FABB-37DA-8C74-B71F-70E3BE3ECF41}"/>
              </a:ext>
            </a:extLst>
          </p:cNvPr>
          <p:cNvGrpSpPr/>
          <p:nvPr/>
        </p:nvGrpSpPr>
        <p:grpSpPr>
          <a:xfrm>
            <a:off x="1386610" y="4305982"/>
            <a:ext cx="4533170" cy="3030698"/>
            <a:chOff x="924406" y="2870654"/>
            <a:chExt cx="3022113" cy="20204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6520CC-AADE-06F0-F049-40659B5B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406" y="2870654"/>
              <a:ext cx="3022113" cy="16212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EB614-7371-C18C-F671-5203B0C5E6E4}"/>
                </a:ext>
              </a:extLst>
            </p:cNvPr>
            <p:cNvSpPr txBox="1"/>
            <p:nvPr/>
          </p:nvSpPr>
          <p:spPr>
            <a:xfrm>
              <a:off x="1107659" y="4552565"/>
              <a:ext cx="2653253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Client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6D43E3-4D59-FE04-A642-69957D8CD011}"/>
              </a:ext>
            </a:extLst>
          </p:cNvPr>
          <p:cNvGrpSpPr/>
          <p:nvPr/>
        </p:nvGrpSpPr>
        <p:grpSpPr>
          <a:xfrm>
            <a:off x="6049410" y="3001928"/>
            <a:ext cx="7385109" cy="1570160"/>
            <a:chOff x="4032940" y="2001285"/>
            <a:chExt cx="4923406" cy="10467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9D1B1-7762-189F-D949-E97ACAB0EDCE}"/>
                </a:ext>
              </a:extLst>
            </p:cNvPr>
            <p:cNvSpPr txBox="1"/>
            <p:nvPr/>
          </p:nvSpPr>
          <p:spPr>
            <a:xfrm rot="20881142">
              <a:off x="4087136" y="2173349"/>
              <a:ext cx="4466870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Domain Name: www.w3schools.com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3C78A04-BAF6-1D4C-C578-024BBF9A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2940" y="2001285"/>
              <a:ext cx="4923406" cy="10467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96AA86-F977-D9FA-A07B-D3B82CAE73BB}"/>
              </a:ext>
            </a:extLst>
          </p:cNvPr>
          <p:cNvGrpSpPr/>
          <p:nvPr/>
        </p:nvGrpSpPr>
        <p:grpSpPr>
          <a:xfrm>
            <a:off x="5957443" y="3540197"/>
            <a:ext cx="7439414" cy="1541645"/>
            <a:chOff x="3971628" y="2360131"/>
            <a:chExt cx="4959609" cy="10277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432164-5403-D969-CEEE-2246D158C0E2}"/>
                </a:ext>
              </a:extLst>
            </p:cNvPr>
            <p:cNvSpPr txBox="1"/>
            <p:nvPr/>
          </p:nvSpPr>
          <p:spPr>
            <a:xfrm rot="20940764">
              <a:off x="4398066" y="2919123"/>
              <a:ext cx="4011411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IP Address: 76.223.115.82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825266-234F-60CC-7A8C-1C6C0E75B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1628" y="2360131"/>
              <a:ext cx="4959609" cy="10277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1FD70C-B6E7-3412-8F3B-BFF04AD4A593}"/>
              </a:ext>
            </a:extLst>
          </p:cNvPr>
          <p:cNvGrpSpPr/>
          <p:nvPr/>
        </p:nvGrpSpPr>
        <p:grpSpPr>
          <a:xfrm>
            <a:off x="6047267" y="6065787"/>
            <a:ext cx="7349589" cy="899223"/>
            <a:chOff x="4031511" y="4043858"/>
            <a:chExt cx="4899726" cy="5994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04BF31-1FC7-C00D-2D31-474921A5B74F}"/>
                </a:ext>
              </a:extLst>
            </p:cNvPr>
            <p:cNvSpPr txBox="1"/>
            <p:nvPr/>
          </p:nvSpPr>
          <p:spPr>
            <a:xfrm rot="287946">
              <a:off x="4286438" y="4043858"/>
              <a:ext cx="4205294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GET Request to (76.223.115.82)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F8F21B6-1B49-EEA0-8251-01162031EBF7}"/>
                </a:ext>
              </a:extLst>
            </p:cNvPr>
            <p:cNvCxnSpPr>
              <a:cxnSpLocks/>
            </p:cNvCxnSpPr>
            <p:nvPr/>
          </p:nvCxnSpPr>
          <p:spPr>
            <a:xfrm>
              <a:off x="4031511" y="4242474"/>
              <a:ext cx="4899726" cy="40086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27ADFA-6506-3FC2-86CF-8A795986695E}"/>
              </a:ext>
            </a:extLst>
          </p:cNvPr>
          <p:cNvGrpSpPr/>
          <p:nvPr/>
        </p:nvGrpSpPr>
        <p:grpSpPr>
          <a:xfrm>
            <a:off x="6135443" y="6901980"/>
            <a:ext cx="7299077" cy="1615182"/>
            <a:chOff x="4090295" y="4601320"/>
            <a:chExt cx="4866051" cy="107678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DE41F19-E340-6CCB-6F03-A356CD3481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0295" y="4601320"/>
              <a:ext cx="4866051" cy="4585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A94CE8-B876-6283-FD39-8C8C28CA7D57}"/>
                </a:ext>
              </a:extLst>
            </p:cNvPr>
            <p:cNvSpPr txBox="1"/>
            <p:nvPr/>
          </p:nvSpPr>
          <p:spPr>
            <a:xfrm rot="297282">
              <a:off x="4488938" y="4890578"/>
              <a:ext cx="4011411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Response (200) </a:t>
              </a:r>
            </a:p>
          </p:txBody>
        </p:sp>
        <p:pic>
          <p:nvPicPr>
            <p:cNvPr id="34" name="Picture 33" descr="HTML, CSS, and JS">
              <a:extLst>
                <a:ext uri="{FF2B5EF4-FFF2-40B4-BE49-F238E27FC236}">
                  <a16:creationId xmlns:a16="http://schemas.microsoft.com/office/drawing/2014/main" id="{4C060309-8B2E-732E-C120-FACE51D3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529">
              <a:off x="5677601" y="5177183"/>
              <a:ext cx="1285938" cy="50092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E1F0F00-8B8B-8F3F-EC8B-FE12723CBAEA}"/>
              </a:ext>
            </a:extLst>
          </p:cNvPr>
          <p:cNvSpPr txBox="1"/>
          <p:nvPr/>
        </p:nvSpPr>
        <p:spPr>
          <a:xfrm>
            <a:off x="1549306" y="2110631"/>
            <a:ext cx="5666504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Internet is a 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E63A4-B6EE-FCD2-8A2E-C42C70B9CB1E}"/>
              </a:ext>
            </a:extLst>
          </p:cNvPr>
          <p:cNvSpPr txBox="1"/>
          <p:nvPr/>
        </p:nvSpPr>
        <p:spPr>
          <a:xfrm>
            <a:off x="2481097" y="2968820"/>
            <a:ext cx="3802919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IP Address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39CD64-00D0-00F0-6FD8-8897EB29250B}"/>
              </a:ext>
            </a:extLst>
          </p:cNvPr>
          <p:cNvSpPr txBox="1"/>
          <p:nvPr/>
        </p:nvSpPr>
        <p:spPr>
          <a:xfrm>
            <a:off x="2052479" y="8486297"/>
            <a:ext cx="3802919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 to Ping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BCDCFC91-2E1C-2619-4DDF-04812F2261AD}"/>
              </a:ext>
            </a:extLst>
          </p:cNvPr>
          <p:cNvSpPr/>
          <p:nvPr/>
        </p:nvSpPr>
        <p:spPr>
          <a:xfrm>
            <a:off x="-1" y="787633"/>
            <a:ext cx="11963401" cy="1431967"/>
          </a:xfrm>
          <a:prstGeom prst="rect">
            <a:avLst/>
          </a:prstGeom>
          <a:solidFill>
            <a:srgbClr val="1A1AE8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9921D03-14F7-D534-5089-288BFB8916AB}"/>
              </a:ext>
            </a:extLst>
          </p:cNvPr>
          <p:cNvSpPr txBox="1"/>
          <p:nvPr/>
        </p:nvSpPr>
        <p:spPr>
          <a:xfrm>
            <a:off x="444593" y="1133680"/>
            <a:ext cx="12162870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6"/>
              </a:lnSpc>
            </a:pPr>
            <a:r>
              <a:rPr lang="en-US" sz="7529" dirty="0">
                <a:solidFill>
                  <a:srgbClr val="FFFFFF"/>
                </a:solidFill>
                <a:latin typeface="Montserrat Semi-Bold Bold"/>
              </a:rPr>
              <a:t>HTTP Request Journey</a:t>
            </a:r>
          </a:p>
        </p:txBody>
      </p:sp>
    </p:spTree>
    <p:extLst>
      <p:ext uri="{BB962C8B-B14F-4D97-AF65-F5344CB8AC3E}">
        <p14:creationId xmlns:p14="http://schemas.microsoft.com/office/powerpoint/2010/main" val="33463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2" grpId="0"/>
      <p:bldP spid="4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77044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Make 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470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Single responsibility principle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Make it Object oriented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Make it multi-tier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Make it secure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SQL injection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XSS injection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BDE9638-0FD4-CEC4-8C4F-56D0519FAF8D}"/>
              </a:ext>
            </a:extLst>
          </p:cNvPr>
          <p:cNvSpPr/>
          <p:nvPr/>
        </p:nvSpPr>
        <p:spPr>
          <a:xfrm>
            <a:off x="0" y="787633"/>
            <a:ext cx="10591800" cy="1671281"/>
          </a:xfrm>
          <a:prstGeom prst="rect">
            <a:avLst/>
          </a:prstGeom>
          <a:solidFill>
            <a:srgbClr val="1A1AE8"/>
          </a:solidFill>
        </p:spPr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F142DB9-4D79-D806-FFD0-A9AF4F6463D2}"/>
              </a:ext>
            </a:extLst>
          </p:cNvPr>
          <p:cNvSpPr txBox="1"/>
          <p:nvPr/>
        </p:nvSpPr>
        <p:spPr>
          <a:xfrm>
            <a:off x="501446" y="1076495"/>
            <a:ext cx="1595775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02"/>
              </a:lnSpc>
            </a:pPr>
            <a:r>
              <a:rPr lang="en-US" sz="8800" dirty="0">
                <a:solidFill>
                  <a:schemeClr val="bg1"/>
                </a:solidFill>
                <a:latin typeface="Montserrat Semi-Bold Bold"/>
              </a:rPr>
              <a:t>Project Example</a:t>
            </a:r>
            <a:endParaRPr lang="en-US" sz="8787" dirty="0">
              <a:solidFill>
                <a:schemeClr val="bg1"/>
              </a:solidFill>
              <a:latin typeface="Montserrat Semi-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23017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alphaModFix amt="2000"/>
          </a:blip>
          <a:srcRect t="23568" b="49030"/>
          <a:stretch/>
        </p:blipFill>
        <p:spPr>
          <a:xfrm rot="5400000">
            <a:off x="-3610493" y="3194060"/>
            <a:ext cx="9946465" cy="272548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756967"/>
            <a:ext cx="12954000" cy="1431967"/>
          </a:xfrm>
          <a:prstGeom prst="rect">
            <a:avLst/>
          </a:prstGeom>
          <a:solidFill>
            <a:srgbClr val="F7DF1E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7875" b="1639"/>
          <a:stretch/>
        </p:blipFill>
        <p:spPr>
          <a:xfrm>
            <a:off x="0" y="206060"/>
            <a:ext cx="1193255" cy="25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48950" y="968170"/>
            <a:ext cx="12047850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5"/>
              </a:lnSpc>
            </a:pPr>
            <a:r>
              <a:rPr lang="en-US" sz="8510" dirty="0">
                <a:solidFill>
                  <a:srgbClr val="17161C"/>
                </a:solidFill>
                <a:latin typeface="Montserrat Semi-Bold Bold"/>
              </a:rPr>
              <a:t>Sessions and Cookies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259" y="2940987"/>
            <a:ext cx="17462941" cy="310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Importance of temp data storing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Sessions vs Cookies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r>
              <a:rPr lang="en-US" sz="3461" dirty="0">
                <a:solidFill>
                  <a:srgbClr val="17161C"/>
                </a:solidFill>
                <a:latin typeface="Montserrat"/>
              </a:rPr>
              <a:t>Implement Authentication and Authorization</a:t>
            </a:r>
          </a:p>
          <a:p>
            <a:pPr marL="747425" lvl="1" indent="-373713">
              <a:lnSpc>
                <a:spcPct val="150000"/>
              </a:lnSpc>
              <a:buFont typeface="Arial"/>
              <a:buChar char="•"/>
            </a:pPr>
            <a:endParaRPr lang="en-US" sz="3461" dirty="0">
              <a:solidFill>
                <a:srgbClr val="17161C"/>
              </a:solidFill>
              <a:latin typeface="Montserrat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519F3BB-FA5D-7EA1-A65A-3C8214E13BB1}"/>
              </a:ext>
            </a:extLst>
          </p:cNvPr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22312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4628854"/>
            <a:ext cx="2972780" cy="895216"/>
          </a:xfrm>
          <a:prstGeom prst="rect">
            <a:avLst/>
          </a:prstGeom>
          <a:solidFill>
            <a:srgbClr val="F7DF1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13615355" y="-5368"/>
            <a:ext cx="4672645" cy="44857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01916" y="2258585"/>
            <a:ext cx="9913598" cy="97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41" b="0" i="0" u="none" strike="noStrike" kern="1200" cap="none" spc="0" normalizeH="0" baseline="0" noProof="0" dirty="0">
                <a:ln>
                  <a:noFill/>
                </a:ln>
                <a:solidFill>
                  <a:srgbClr val="17161C"/>
                </a:solidFill>
                <a:effectLst/>
                <a:uLnTx/>
                <a:uFillTx/>
                <a:latin typeface="Montserrat Extra-Bold Bold"/>
                <a:ea typeface="+mn-ea"/>
                <a:cs typeface="+mn-cs"/>
              </a:rPr>
              <a:t>Laravel 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1916" y="4480371"/>
            <a:ext cx="6952475" cy="989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49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13" b="0" i="0" u="none" strike="noStrike" kern="1200" cap="none" spc="0" normalizeH="0" baseline="0" noProof="0" dirty="0">
                <a:ln>
                  <a:noFill/>
                </a:ln>
                <a:solidFill>
                  <a:srgbClr val="17161C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Next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10019289"/>
            <a:ext cx="18288002" cy="267712"/>
          </a:xfrm>
          <a:custGeom>
            <a:avLst/>
            <a:gdLst/>
            <a:ahLst/>
            <a:cxnLst/>
            <a:rect l="l" t="t" r="r" b="b"/>
            <a:pathLst>
              <a:path w="7771570" h="284550">
                <a:moveTo>
                  <a:pt x="0" y="0"/>
                </a:moveTo>
                <a:lnTo>
                  <a:pt x="7771570" y="0"/>
                </a:lnTo>
                <a:lnTo>
                  <a:pt x="7771570" y="284550"/>
                </a:lnTo>
                <a:lnTo>
                  <a:pt x="0" y="284550"/>
                </a:lnTo>
                <a:close/>
              </a:path>
            </a:pathLst>
          </a:custGeom>
          <a:solidFill>
            <a:srgbClr val="1A1AE8"/>
          </a:solidFill>
          <a:ln>
            <a:noFill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8402" b="1639"/>
          <a:stretch/>
        </p:blipFill>
        <p:spPr>
          <a:xfrm>
            <a:off x="16078067" y="7058667"/>
            <a:ext cx="2209933" cy="28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>
            <a:extLst>
              <a:ext uri="{FF2B5EF4-FFF2-40B4-BE49-F238E27FC236}">
                <a16:creationId xmlns:a16="http://schemas.microsoft.com/office/drawing/2014/main" id="{84D87017-978E-D4A3-1F23-BA431C06B5FF}"/>
              </a:ext>
            </a:extLst>
          </p:cNvPr>
          <p:cNvSpPr/>
          <p:nvPr/>
        </p:nvSpPr>
        <p:spPr>
          <a:xfrm>
            <a:off x="0" y="787633"/>
            <a:ext cx="9679866" cy="1431967"/>
          </a:xfrm>
          <a:prstGeom prst="rect">
            <a:avLst/>
          </a:prstGeom>
          <a:solidFill>
            <a:srgbClr val="1A1AE8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B2649B-4AD1-BEB3-2B1B-41A43991AAE6}"/>
              </a:ext>
            </a:extLst>
          </p:cNvPr>
          <p:cNvGrpSpPr/>
          <p:nvPr/>
        </p:nvGrpSpPr>
        <p:grpSpPr>
          <a:xfrm>
            <a:off x="969167" y="4039219"/>
            <a:ext cx="4533170" cy="3030698"/>
            <a:chOff x="924406" y="2870654"/>
            <a:chExt cx="3022113" cy="20204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290E2C-59D0-637B-3CCB-D58DF1A0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06" y="2870654"/>
              <a:ext cx="3022113" cy="16212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232E31-709B-157F-014C-AC597A1308ED}"/>
                </a:ext>
              </a:extLst>
            </p:cNvPr>
            <p:cNvSpPr txBox="1"/>
            <p:nvPr/>
          </p:nvSpPr>
          <p:spPr>
            <a:xfrm>
              <a:off x="1107659" y="4552565"/>
              <a:ext cx="2653253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Client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6AB546-3150-D1C3-ACF3-6B0E58B59E69}"/>
              </a:ext>
            </a:extLst>
          </p:cNvPr>
          <p:cNvSpPr/>
          <p:nvPr/>
        </p:nvSpPr>
        <p:spPr>
          <a:xfrm>
            <a:off x="14088800" y="6295739"/>
            <a:ext cx="2353356" cy="175495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4200" dirty="0"/>
              <a:t>3</a:t>
            </a:r>
            <a:r>
              <a:rPr lang="en-US" sz="4200" baseline="30000" dirty="0"/>
              <a:t>rd</a:t>
            </a:r>
            <a:r>
              <a:rPr lang="en-US" sz="4200" dirty="0"/>
              <a:t> parties</a:t>
            </a:r>
          </a:p>
        </p:txBody>
      </p:sp>
      <p:pic>
        <p:nvPicPr>
          <p:cNvPr id="16" name="Picture 15" descr="A picture containing cup, indoor, tableware&#10;&#10;Description automatically generated">
            <a:extLst>
              <a:ext uri="{FF2B5EF4-FFF2-40B4-BE49-F238E27FC236}">
                <a16:creationId xmlns:a16="http://schemas.microsoft.com/office/drawing/2014/main" id="{98C6E128-6A6E-A9F5-41AE-CE68965AE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246" y="2574935"/>
            <a:ext cx="2565911" cy="28326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7BC7D39-C860-E23D-E203-981FD54CF1F6}"/>
              </a:ext>
            </a:extLst>
          </p:cNvPr>
          <p:cNvGrpSpPr/>
          <p:nvPr/>
        </p:nvGrpSpPr>
        <p:grpSpPr>
          <a:xfrm>
            <a:off x="9084199" y="3536947"/>
            <a:ext cx="3979880" cy="3390233"/>
            <a:chOff x="8499810" y="3924654"/>
            <a:chExt cx="2653253" cy="2260155"/>
          </a:xfrm>
        </p:grpSpPr>
        <p:pic>
          <p:nvPicPr>
            <p:cNvPr id="18" name="Picture 1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6CF4748-0570-956D-4D1A-7F928336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3924654"/>
              <a:ext cx="1994487" cy="199448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689B2-B19C-73E6-4968-B0406B7C2E2D}"/>
                </a:ext>
              </a:extLst>
            </p:cNvPr>
            <p:cNvSpPr txBox="1"/>
            <p:nvPr/>
          </p:nvSpPr>
          <p:spPr>
            <a:xfrm>
              <a:off x="8499810" y="5846255"/>
              <a:ext cx="2653253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Server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221B3EA-93BD-F9AC-E600-068B2F0CF2E6}"/>
              </a:ext>
            </a:extLst>
          </p:cNvPr>
          <p:cNvSpPr txBox="1"/>
          <p:nvPr/>
        </p:nvSpPr>
        <p:spPr>
          <a:xfrm rot="21587718">
            <a:off x="6022834" y="3083285"/>
            <a:ext cx="355372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 GET Request to (76.223.115.82)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9BE15-3572-ECD5-08C3-B1EA36257AE7}"/>
              </a:ext>
            </a:extLst>
          </p:cNvPr>
          <p:cNvCxnSpPr>
            <a:cxnSpLocks/>
          </p:cNvCxnSpPr>
          <p:nvPr/>
        </p:nvCxnSpPr>
        <p:spPr>
          <a:xfrm>
            <a:off x="5677900" y="4206830"/>
            <a:ext cx="4221476" cy="5240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3C286A-CB26-A2AE-1DC6-46F51D549C16}"/>
              </a:ext>
            </a:extLst>
          </p:cNvPr>
          <p:cNvGrpSpPr/>
          <p:nvPr/>
        </p:nvGrpSpPr>
        <p:grpSpPr>
          <a:xfrm>
            <a:off x="5620094" y="4807328"/>
            <a:ext cx="4059771" cy="1386609"/>
            <a:chOff x="3746729" y="3204885"/>
            <a:chExt cx="2706514" cy="92440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D194DE2-85D9-8C88-97C0-ED6D05B71C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6729" y="3796657"/>
              <a:ext cx="2706514" cy="298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E9114E-54AF-0DCA-1711-3FDE2118E648}"/>
                </a:ext>
              </a:extLst>
            </p:cNvPr>
            <p:cNvSpPr txBox="1"/>
            <p:nvPr/>
          </p:nvSpPr>
          <p:spPr>
            <a:xfrm>
              <a:off x="3799990" y="3790737"/>
              <a:ext cx="2653253" cy="3385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7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Response (200) </a:t>
              </a:r>
            </a:p>
          </p:txBody>
        </p:sp>
        <p:pic>
          <p:nvPicPr>
            <p:cNvPr id="26" name="Picture 25" descr="HTML, CSS, and JS">
              <a:extLst>
                <a:ext uri="{FF2B5EF4-FFF2-40B4-BE49-F238E27FC236}">
                  <a16:creationId xmlns:a16="http://schemas.microsoft.com/office/drawing/2014/main" id="{2A4684A4-50F1-3071-E4D0-86035869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9247">
              <a:off x="4543271" y="3204885"/>
              <a:ext cx="1285938" cy="50092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9821612-4F5E-5EC3-DD64-B6DCC8C0C94F}"/>
              </a:ext>
            </a:extLst>
          </p:cNvPr>
          <p:cNvSpPr txBox="1"/>
          <p:nvPr/>
        </p:nvSpPr>
        <p:spPr>
          <a:xfrm>
            <a:off x="4650314" y="7507946"/>
            <a:ext cx="5666504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Static Site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000BF5-E7D6-138A-C92C-482802B9BEDF}"/>
              </a:ext>
            </a:extLst>
          </p:cNvPr>
          <p:cNvCxnSpPr>
            <a:cxnSpLocks/>
          </p:cNvCxnSpPr>
          <p:nvPr/>
        </p:nvCxnSpPr>
        <p:spPr>
          <a:xfrm flipV="1">
            <a:off x="12220681" y="3536947"/>
            <a:ext cx="1754633" cy="6614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516561-6563-C9A4-ADAB-2B3DCCFBCA2C}"/>
              </a:ext>
            </a:extLst>
          </p:cNvPr>
          <p:cNvCxnSpPr>
            <a:cxnSpLocks/>
          </p:cNvCxnSpPr>
          <p:nvPr/>
        </p:nvCxnSpPr>
        <p:spPr>
          <a:xfrm>
            <a:off x="12220681" y="5999208"/>
            <a:ext cx="1754633" cy="8124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73C18B-054E-D1E7-9359-FF52D44B106E}"/>
              </a:ext>
            </a:extLst>
          </p:cNvPr>
          <p:cNvCxnSpPr>
            <a:cxnSpLocks/>
          </p:cNvCxnSpPr>
          <p:nvPr/>
        </p:nvCxnSpPr>
        <p:spPr>
          <a:xfrm flipH="1" flipV="1">
            <a:off x="12220681" y="5621563"/>
            <a:ext cx="1754633" cy="79778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4B449B-4D08-2ACE-9F51-7177C0B4DB6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2220680" y="3991262"/>
            <a:ext cx="1655565" cy="7105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82961FB-E174-7ED9-6DDA-CC75884577BD}"/>
              </a:ext>
            </a:extLst>
          </p:cNvPr>
          <p:cNvSpPr txBox="1"/>
          <p:nvPr/>
        </p:nvSpPr>
        <p:spPr>
          <a:xfrm>
            <a:off x="13581615" y="5229302"/>
            <a:ext cx="3367725" cy="5078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base server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7743FB-44E7-FFEA-52DE-9AAD8252A863}"/>
              </a:ext>
            </a:extLst>
          </p:cNvPr>
          <p:cNvSpPr txBox="1"/>
          <p:nvPr/>
        </p:nvSpPr>
        <p:spPr>
          <a:xfrm>
            <a:off x="4650314" y="7471224"/>
            <a:ext cx="5666504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Dynamic Site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72BAB-C99D-48DA-4F4E-22FAE538D087}"/>
              </a:ext>
            </a:extLst>
          </p:cNvPr>
          <p:cNvSpPr txBox="1"/>
          <p:nvPr/>
        </p:nvSpPr>
        <p:spPr>
          <a:xfrm>
            <a:off x="8062427" y="2175908"/>
            <a:ext cx="5666504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Rendering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5F50E47C-60F5-F27B-369D-20F1388A83E6}"/>
              </a:ext>
            </a:extLst>
          </p:cNvPr>
          <p:cNvSpPr txBox="1"/>
          <p:nvPr/>
        </p:nvSpPr>
        <p:spPr>
          <a:xfrm>
            <a:off x="444593" y="1133680"/>
            <a:ext cx="9133601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6"/>
              </a:lnSpc>
            </a:pPr>
            <a:r>
              <a:rPr lang="en-US" sz="7529" dirty="0">
                <a:solidFill>
                  <a:srgbClr val="FFFFFF"/>
                </a:solidFill>
                <a:latin typeface="Montserrat Semi-Bold Bold"/>
              </a:rPr>
              <a:t>Response Journey</a:t>
            </a:r>
          </a:p>
        </p:txBody>
      </p:sp>
    </p:spTree>
    <p:extLst>
      <p:ext uri="{BB962C8B-B14F-4D97-AF65-F5344CB8AC3E}">
        <p14:creationId xmlns:p14="http://schemas.microsoft.com/office/powerpoint/2010/main" val="216213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32" grpId="0"/>
      <p:bldP spid="32" grpId="1"/>
      <p:bldP spid="46" grpId="0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B36E0808-A6BF-898A-7F21-02E6EC854EC1}"/>
              </a:ext>
            </a:extLst>
          </p:cNvPr>
          <p:cNvSpPr/>
          <p:nvPr/>
        </p:nvSpPr>
        <p:spPr>
          <a:xfrm>
            <a:off x="795819" y="2409125"/>
            <a:ext cx="7128981" cy="3420175"/>
          </a:xfrm>
          <a:custGeom>
            <a:avLst/>
            <a:gdLst/>
            <a:ahLst/>
            <a:cxnLst/>
            <a:rect l="l" t="t" r="r" b="b"/>
            <a:pathLst>
              <a:path w="2542174" h="1100876">
                <a:moveTo>
                  <a:pt x="0" y="0"/>
                </a:moveTo>
                <a:lnTo>
                  <a:pt x="2542174" y="0"/>
                </a:lnTo>
                <a:lnTo>
                  <a:pt x="2542174" y="1100876"/>
                </a:lnTo>
                <a:lnTo>
                  <a:pt x="0" y="1100876"/>
                </a:lnTo>
                <a:close/>
              </a:path>
            </a:pathLst>
          </a:custGeom>
          <a:solidFill>
            <a:srgbClr val="F7DF1E"/>
          </a:solidFill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C5E8-50AC-421C-3C63-034149DF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551" y="2461088"/>
            <a:ext cx="13602315" cy="3990726"/>
          </a:xfrm>
        </p:spPr>
        <p:txBody>
          <a:bodyPr/>
          <a:lstStyle/>
          <a:p>
            <a:r>
              <a:rPr lang="en-US" dirty="0"/>
              <a:t>HTML : Content</a:t>
            </a:r>
          </a:p>
          <a:p>
            <a:r>
              <a:rPr lang="en-US" dirty="0"/>
              <a:t>CSS: Presentation</a:t>
            </a:r>
          </a:p>
          <a:p>
            <a:r>
              <a:rPr lang="en-US" dirty="0"/>
              <a:t>JS: Actions, Content edit, </a:t>
            </a:r>
          </a:p>
          <a:p>
            <a:pPr lvl="1"/>
            <a:r>
              <a:rPr lang="en-US" dirty="0"/>
              <a:t>Data requests, browser functions</a:t>
            </a:r>
          </a:p>
          <a:p>
            <a:pPr lvl="1"/>
            <a:r>
              <a:rPr lang="en-US" dirty="0"/>
              <a:t>Timers, etc.…</a:t>
            </a:r>
          </a:p>
          <a:p>
            <a:endParaRPr lang="en-US" dirty="0"/>
          </a:p>
        </p:txBody>
      </p:sp>
      <p:pic>
        <p:nvPicPr>
          <p:cNvPr id="4" name="Picture 3" descr="HTML, CSS, and JS">
            <a:extLst>
              <a:ext uri="{FF2B5EF4-FFF2-40B4-BE49-F238E27FC236}">
                <a16:creationId xmlns:a16="http://schemas.microsoft.com/office/drawing/2014/main" id="{567326CD-E09B-D99A-D500-B026D75B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545" y="2536356"/>
            <a:ext cx="6543686" cy="2549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E3B4A-C99B-A366-0925-86884DB9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01" y="6527045"/>
            <a:ext cx="5912465" cy="317179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A380F7D-6A95-5221-CB4E-98D04B7B8032}"/>
              </a:ext>
            </a:extLst>
          </p:cNvPr>
          <p:cNvGrpSpPr/>
          <p:nvPr/>
        </p:nvGrpSpPr>
        <p:grpSpPr>
          <a:xfrm>
            <a:off x="6216207" y="6527045"/>
            <a:ext cx="5897628" cy="3163832"/>
            <a:chOff x="4553610" y="4357154"/>
            <a:chExt cx="3931752" cy="21092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552100-B161-964E-6792-231EAEF2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3610" y="4357154"/>
              <a:ext cx="3931752" cy="2109221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EF93C9-E7C6-0F81-3523-6308078DC0BE}"/>
                </a:ext>
              </a:extLst>
            </p:cNvPr>
            <p:cNvCxnSpPr>
              <a:cxnSpLocks/>
            </p:cNvCxnSpPr>
            <p:nvPr/>
          </p:nvCxnSpPr>
          <p:spPr>
            <a:xfrm>
              <a:off x="4826524" y="5217275"/>
              <a:ext cx="2149311" cy="8724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A7E2C4-17BE-EDE0-097E-34AB4DC97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711" y="5217275"/>
              <a:ext cx="1860722" cy="8724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04ACF4-4CF6-5EE4-E573-40D33F280F59}"/>
                </a:ext>
              </a:extLst>
            </p:cNvPr>
            <p:cNvGrpSpPr/>
            <p:nvPr/>
          </p:nvGrpSpPr>
          <p:grpSpPr>
            <a:xfrm>
              <a:off x="7163596" y="5217275"/>
              <a:ext cx="1046839" cy="269125"/>
              <a:chOff x="4978924" y="5369675"/>
              <a:chExt cx="2149311" cy="87244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827778-9798-A0DF-9562-374C81EA7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924" y="5369675"/>
                <a:ext cx="2149311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B64E74F-48A7-5E45-430B-2CDE8861D3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6111" y="5369675"/>
                <a:ext cx="1860722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9BEC64-9DDD-A7F0-687B-BF2674CD9A7F}"/>
                </a:ext>
              </a:extLst>
            </p:cNvPr>
            <p:cNvGrpSpPr/>
            <p:nvPr/>
          </p:nvGrpSpPr>
          <p:grpSpPr>
            <a:xfrm>
              <a:off x="7194325" y="5820590"/>
              <a:ext cx="1046839" cy="269125"/>
              <a:chOff x="4978924" y="5369675"/>
              <a:chExt cx="2149311" cy="8724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51E0FF4-A252-2C57-A7DD-8C781DB1E6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924" y="5369675"/>
                <a:ext cx="2149311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9045B-832E-42E1-76ED-43416592A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6111" y="5369675"/>
                <a:ext cx="1860722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6C18F6-80F4-6A1A-7B6E-040D90E54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9478" y="6527045"/>
            <a:ext cx="5897628" cy="3163832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3CDBEDB8-45BF-B9A0-FEDB-42D54F0AB79C}"/>
              </a:ext>
            </a:extLst>
          </p:cNvPr>
          <p:cNvSpPr/>
          <p:nvPr/>
        </p:nvSpPr>
        <p:spPr>
          <a:xfrm>
            <a:off x="0" y="787633"/>
            <a:ext cx="9679866" cy="1431967"/>
          </a:xfrm>
          <a:prstGeom prst="rect">
            <a:avLst/>
          </a:prstGeom>
          <a:solidFill>
            <a:srgbClr val="1A1AE8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C34F3BF-D605-BB1B-7FAE-3FC67D4EB00A}"/>
              </a:ext>
            </a:extLst>
          </p:cNvPr>
          <p:cNvSpPr txBox="1"/>
          <p:nvPr/>
        </p:nvSpPr>
        <p:spPr>
          <a:xfrm>
            <a:off x="444593" y="1133680"/>
            <a:ext cx="9133601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56"/>
              </a:lnSpc>
            </a:pPr>
            <a:r>
              <a:rPr lang="en-US" sz="7529" dirty="0">
                <a:solidFill>
                  <a:srgbClr val="FFFFFF"/>
                </a:solidFill>
                <a:latin typeface="Montserrat Semi-Bold Bold"/>
              </a:rPr>
              <a:t>HTML, CSS, and JS</a:t>
            </a:r>
          </a:p>
        </p:txBody>
      </p:sp>
    </p:spTree>
    <p:extLst>
      <p:ext uri="{BB962C8B-B14F-4D97-AF65-F5344CB8AC3E}">
        <p14:creationId xmlns:p14="http://schemas.microsoft.com/office/powerpoint/2010/main" val="386321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2890</TotalTime>
  <Words>1902</Words>
  <Application>Microsoft Office PowerPoint</Application>
  <PresentationFormat>Custom</PresentationFormat>
  <Paragraphs>400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Montserrat Extra-Bold Bold</vt:lpstr>
      <vt:lpstr>Consolas</vt:lpstr>
      <vt:lpstr>Montserrat Bold</vt:lpstr>
      <vt:lpstr>Arial</vt:lpstr>
      <vt:lpstr>Montserrat</vt:lpstr>
      <vt:lpstr>Montserrat Semi-Bold Bold</vt:lpstr>
      <vt:lpstr>Montserrat Classic</vt:lpstr>
      <vt:lpstr>Montserrat Extra-Bold</vt:lpstr>
      <vt:lpstr>Calibri</vt:lpstr>
      <vt:lpstr>Montserrat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Template with Guides</dc:title>
  <cp:lastModifiedBy>Ramy Ibrahim</cp:lastModifiedBy>
  <cp:revision>128</cp:revision>
  <dcterms:created xsi:type="dcterms:W3CDTF">2006-08-16T00:00:00Z</dcterms:created>
  <dcterms:modified xsi:type="dcterms:W3CDTF">2022-12-06T15:58:25Z</dcterms:modified>
  <dc:identifier>DAFLRY-QQyQ</dc:identifier>
</cp:coreProperties>
</file>